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7" r:id="rId2"/>
    <p:sldMasterId id="2147483763" r:id="rId3"/>
    <p:sldMasterId id="2147483776" r:id="rId4"/>
    <p:sldMasterId id="2147483789" r:id="rId5"/>
    <p:sldMasterId id="2147483802" r:id="rId6"/>
    <p:sldMasterId id="2147483815" r:id="rId7"/>
  </p:sldMasterIdLst>
  <p:notesMasterIdLst>
    <p:notesMasterId r:id="rId35"/>
  </p:notesMasterIdLst>
  <p:handoutMasterIdLst>
    <p:handoutMasterId r:id="rId36"/>
  </p:handoutMasterIdLst>
  <p:sldIdLst>
    <p:sldId id="325" r:id="rId8"/>
    <p:sldId id="299" r:id="rId9"/>
    <p:sldId id="334" r:id="rId10"/>
    <p:sldId id="2144447187" r:id="rId11"/>
    <p:sldId id="2144447189" r:id="rId12"/>
    <p:sldId id="2144447164" r:id="rId13"/>
    <p:sldId id="2144447165" r:id="rId14"/>
    <p:sldId id="2144447180" r:id="rId15"/>
    <p:sldId id="2144447190" r:id="rId16"/>
    <p:sldId id="2144447191" r:id="rId17"/>
    <p:sldId id="2144447192" r:id="rId18"/>
    <p:sldId id="2144447193" r:id="rId19"/>
    <p:sldId id="2144447194" r:id="rId20"/>
    <p:sldId id="2144447195" r:id="rId21"/>
    <p:sldId id="2144447196" r:id="rId22"/>
    <p:sldId id="2144447197" r:id="rId23"/>
    <p:sldId id="2144447198" r:id="rId24"/>
    <p:sldId id="2144447200" r:id="rId25"/>
    <p:sldId id="2144447199" r:id="rId26"/>
    <p:sldId id="2144447201" r:id="rId27"/>
    <p:sldId id="2144447139" r:id="rId28"/>
    <p:sldId id="2144447202" r:id="rId29"/>
    <p:sldId id="2147482572" r:id="rId30"/>
    <p:sldId id="2147482573" r:id="rId31"/>
    <p:sldId id="2147482574" r:id="rId32"/>
    <p:sldId id="2147482575" r:id="rId33"/>
    <p:sldId id="353"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4"/>
    <a:srgbClr val="000D26"/>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511CF-18F1-483D-8120-A9C1E5B0341C}" v="227" dt="2025-11-17T18:29:20.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6327"/>
  </p:normalViewPr>
  <p:slideViewPr>
    <p:cSldViewPr snapToGrid="0" showGuides="1">
      <p:cViewPr varScale="1">
        <p:scale>
          <a:sx n="141" d="100"/>
          <a:sy n="141" d="100"/>
        </p:scale>
        <p:origin x="528" y="120"/>
      </p:cViewPr>
      <p:guideLst>
        <p:guide orient="horz" pos="1620"/>
        <p:guide pos="2880"/>
      </p:guideLst>
    </p:cSldViewPr>
  </p:slideViewPr>
  <p:notesTextViewPr>
    <p:cViewPr>
      <p:scale>
        <a:sx n="1" d="1"/>
        <a:sy n="1" d="1"/>
      </p:scale>
      <p:origin x="0" y="0"/>
    </p:cViewPr>
  </p:notesTextViewPr>
  <p:notesViewPr>
    <p:cSldViewPr snapToGrid="0">
      <p:cViewPr varScale="1">
        <p:scale>
          <a:sx n="115" d="100"/>
          <a:sy n="115" d="100"/>
        </p:scale>
        <p:origin x="41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nett, Ryan" userId="43c47129-8b52-48ee-bd67-2065c934c0ec" providerId="ADAL" clId="{55FEBDEF-792D-4580-B33C-9ABF7F8FA5C1}"/>
    <pc:docChg chg="undo redo custSel addSld delSld modSld sldOrd modMainMaster">
      <pc:chgData name="Barnett, Ryan" userId="43c47129-8b52-48ee-bd67-2065c934c0ec" providerId="ADAL" clId="{55FEBDEF-792D-4580-B33C-9ABF7F8FA5C1}" dt="2025-11-18T21:37:16.593" v="4015" actId="20577"/>
      <pc:docMkLst>
        <pc:docMk/>
      </pc:docMkLst>
      <pc:sldChg chg="modSp mod">
        <pc:chgData name="Barnett, Ryan" userId="43c47129-8b52-48ee-bd67-2065c934c0ec" providerId="ADAL" clId="{55FEBDEF-792D-4580-B33C-9ABF7F8FA5C1}" dt="2025-11-17T18:30:47.240" v="4004" actId="6549"/>
        <pc:sldMkLst>
          <pc:docMk/>
          <pc:sldMk cId="1793113126" sldId="299"/>
        </pc:sldMkLst>
        <pc:spChg chg="mod">
          <ac:chgData name="Barnett, Ryan" userId="43c47129-8b52-48ee-bd67-2065c934c0ec" providerId="ADAL" clId="{55FEBDEF-792D-4580-B33C-9ABF7F8FA5C1}" dt="2025-11-17T18:30:47.240" v="4004" actId="6549"/>
          <ac:spMkLst>
            <pc:docMk/>
            <pc:sldMk cId="1793113126" sldId="299"/>
            <ac:spMk id="2" creationId="{FAB94F27-7726-C107-7EC4-D26358F09634}"/>
          </ac:spMkLst>
        </pc:spChg>
      </pc:sldChg>
      <pc:sldChg chg="modSp mod">
        <pc:chgData name="Barnett, Ryan" userId="43c47129-8b52-48ee-bd67-2065c934c0ec" providerId="ADAL" clId="{55FEBDEF-792D-4580-B33C-9ABF7F8FA5C1}" dt="2025-11-18T21:37:16.593" v="4015" actId="20577"/>
        <pc:sldMkLst>
          <pc:docMk/>
          <pc:sldMk cId="159973280" sldId="325"/>
        </pc:sldMkLst>
        <pc:spChg chg="mod">
          <ac:chgData name="Barnett, Ryan" userId="43c47129-8b52-48ee-bd67-2065c934c0ec" providerId="ADAL" clId="{55FEBDEF-792D-4580-B33C-9ABF7F8FA5C1}" dt="2025-11-18T21:37:16.593" v="4015" actId="20577"/>
          <ac:spMkLst>
            <pc:docMk/>
            <pc:sldMk cId="159973280" sldId="325"/>
            <ac:spMk id="5" creationId="{340E76F2-6060-E178-0C6D-B50E11088BED}"/>
          </ac:spMkLst>
        </pc:spChg>
      </pc:sldChg>
      <pc:sldChg chg="addSp delSp modSp add del mod modClrScheme chgLayout">
        <pc:chgData name="Barnett, Ryan" userId="43c47129-8b52-48ee-bd67-2065c934c0ec" providerId="ADAL" clId="{55FEBDEF-792D-4580-B33C-9ABF7F8FA5C1}" dt="2025-11-17T16:03:51.083" v="1626" actId="47"/>
        <pc:sldMkLst>
          <pc:docMk/>
          <pc:sldMk cId="3688212703" sldId="13089"/>
        </pc:sldMkLst>
        <pc:spChg chg="add del mod ord">
          <ac:chgData name="Barnett, Ryan" userId="43c47129-8b52-48ee-bd67-2065c934c0ec" providerId="ADAL" clId="{55FEBDEF-792D-4580-B33C-9ABF7F8FA5C1}" dt="2025-11-17T16:01:03.190" v="1526" actId="478"/>
          <ac:spMkLst>
            <pc:docMk/>
            <pc:sldMk cId="3688212703" sldId="13089"/>
            <ac:spMk id="3" creationId="{342BBB61-CD9B-1AAE-9A48-EBA0AFF1E7F9}"/>
          </ac:spMkLst>
        </pc:spChg>
        <pc:spChg chg="mod">
          <ac:chgData name="Barnett, Ryan" userId="43c47129-8b52-48ee-bd67-2065c934c0ec" providerId="ADAL" clId="{55FEBDEF-792D-4580-B33C-9ABF7F8FA5C1}" dt="2025-11-17T16:01:52.984" v="1538" actId="1076"/>
          <ac:spMkLst>
            <pc:docMk/>
            <pc:sldMk cId="3688212703" sldId="13089"/>
            <ac:spMk id="7" creationId="{63A33DC9-7DB0-FC14-8504-418F9AB28161}"/>
          </ac:spMkLst>
        </pc:spChg>
        <pc:spChg chg="add del mod ord">
          <ac:chgData name="Barnett, Ryan" userId="43c47129-8b52-48ee-bd67-2065c934c0ec" providerId="ADAL" clId="{55FEBDEF-792D-4580-B33C-9ABF7F8FA5C1}" dt="2025-11-17T16:00:55.580" v="1522" actId="478"/>
          <ac:spMkLst>
            <pc:docMk/>
            <pc:sldMk cId="3688212703" sldId="13089"/>
            <ac:spMk id="8" creationId="{227D852F-4A2D-AB6E-89A0-04FB7B2D6763}"/>
          </ac:spMkLst>
        </pc:spChg>
        <pc:spChg chg="add del mod ord">
          <ac:chgData name="Barnett, Ryan" userId="43c47129-8b52-48ee-bd67-2065c934c0ec" providerId="ADAL" clId="{55FEBDEF-792D-4580-B33C-9ABF7F8FA5C1}" dt="2025-11-17T16:01:00.524" v="1525" actId="478"/>
          <ac:spMkLst>
            <pc:docMk/>
            <pc:sldMk cId="3688212703" sldId="13089"/>
            <ac:spMk id="9" creationId="{DCF2335D-390A-5118-9C90-67B45959B04B}"/>
          </ac:spMkLst>
        </pc:spChg>
        <pc:spChg chg="add del mod ord">
          <ac:chgData name="Barnett, Ryan" userId="43c47129-8b52-48ee-bd67-2065c934c0ec" providerId="ADAL" clId="{55FEBDEF-792D-4580-B33C-9ABF7F8FA5C1}" dt="2025-11-17T16:00:57.861" v="1523" actId="478"/>
          <ac:spMkLst>
            <pc:docMk/>
            <pc:sldMk cId="3688212703" sldId="13089"/>
            <ac:spMk id="10" creationId="{B428579C-04BE-7D58-59BF-D6581231F2FA}"/>
          </ac:spMkLst>
        </pc:spChg>
        <pc:spChg chg="add del mod ord">
          <ac:chgData name="Barnett, Ryan" userId="43c47129-8b52-48ee-bd67-2065c934c0ec" providerId="ADAL" clId="{55FEBDEF-792D-4580-B33C-9ABF7F8FA5C1}" dt="2025-11-17T16:00:59.036" v="1524" actId="478"/>
          <ac:spMkLst>
            <pc:docMk/>
            <pc:sldMk cId="3688212703" sldId="13089"/>
            <ac:spMk id="11" creationId="{CE774BCB-9FB2-FDD9-90CA-C8DB11D3BC08}"/>
          </ac:spMkLst>
        </pc:spChg>
        <pc:graphicFrameChg chg="del mod">
          <ac:chgData name="Barnett, Ryan" userId="43c47129-8b52-48ee-bd67-2065c934c0ec" providerId="ADAL" clId="{55FEBDEF-792D-4580-B33C-9ABF7F8FA5C1}" dt="2025-11-17T16:01:33.441" v="1535" actId="21"/>
          <ac:graphicFrameMkLst>
            <pc:docMk/>
            <pc:sldMk cId="3688212703" sldId="13089"/>
            <ac:graphicFrameMk id="5" creationId="{713565C5-1766-4E92-C379-A019322032D0}"/>
          </ac:graphicFrameMkLst>
        </pc:graphicFrameChg>
      </pc:sldChg>
      <pc:sldChg chg="delSp add del mod">
        <pc:chgData name="Barnett, Ryan" userId="43c47129-8b52-48ee-bd67-2065c934c0ec" providerId="ADAL" clId="{55FEBDEF-792D-4580-B33C-9ABF7F8FA5C1}" dt="2025-11-17T16:25:17.117" v="2201" actId="47"/>
        <pc:sldMkLst>
          <pc:docMk/>
          <pc:sldMk cId="4004745524" sldId="13212"/>
        </pc:sldMkLst>
        <pc:spChg chg="del">
          <ac:chgData name="Barnett, Ryan" userId="43c47129-8b52-48ee-bd67-2065c934c0ec" providerId="ADAL" clId="{55FEBDEF-792D-4580-B33C-9ABF7F8FA5C1}" dt="2025-11-17T16:22:17.730" v="2135" actId="21"/>
          <ac:spMkLst>
            <pc:docMk/>
            <pc:sldMk cId="4004745524" sldId="13212"/>
            <ac:spMk id="7" creationId="{880E229C-6DF8-6F39-E720-56FAFAE23462}"/>
          </ac:spMkLst>
        </pc:spChg>
        <pc:spChg chg="del">
          <ac:chgData name="Barnett, Ryan" userId="43c47129-8b52-48ee-bd67-2065c934c0ec" providerId="ADAL" clId="{55FEBDEF-792D-4580-B33C-9ABF7F8FA5C1}" dt="2025-11-17T16:22:17.730" v="2135" actId="21"/>
          <ac:spMkLst>
            <pc:docMk/>
            <pc:sldMk cId="4004745524" sldId="13212"/>
            <ac:spMk id="9" creationId="{4B5EE9A5-6F2D-40F5-2542-2DF518F36EEC}"/>
          </ac:spMkLst>
        </pc:spChg>
        <pc:spChg chg="del">
          <ac:chgData name="Barnett, Ryan" userId="43c47129-8b52-48ee-bd67-2065c934c0ec" providerId="ADAL" clId="{55FEBDEF-792D-4580-B33C-9ABF7F8FA5C1}" dt="2025-11-17T16:22:31.310" v="2138" actId="21"/>
          <ac:spMkLst>
            <pc:docMk/>
            <pc:sldMk cId="4004745524" sldId="13212"/>
            <ac:spMk id="10" creationId="{D89FA4B0-0E76-210F-3F1B-D8079789FCB4}"/>
          </ac:spMkLst>
        </pc:spChg>
        <pc:picChg chg="del">
          <ac:chgData name="Barnett, Ryan" userId="43c47129-8b52-48ee-bd67-2065c934c0ec" providerId="ADAL" clId="{55FEBDEF-792D-4580-B33C-9ABF7F8FA5C1}" dt="2025-11-17T16:22:41.043" v="2142" actId="21"/>
          <ac:picMkLst>
            <pc:docMk/>
            <pc:sldMk cId="4004745524" sldId="13212"/>
            <ac:picMk id="3" creationId="{A8A4FA8A-A218-DF89-0912-3EF25172396C}"/>
          </ac:picMkLst>
        </pc:picChg>
      </pc:sldChg>
      <pc:sldChg chg="addSp modSp mod">
        <pc:chgData name="Barnett, Ryan" userId="43c47129-8b52-48ee-bd67-2065c934c0ec" providerId="ADAL" clId="{55FEBDEF-792D-4580-B33C-9ABF7F8FA5C1}" dt="2025-11-17T18:31:14.393" v="4009" actId="14100"/>
        <pc:sldMkLst>
          <pc:docMk/>
          <pc:sldMk cId="3852036730" sldId="2144447139"/>
        </pc:sldMkLst>
        <pc:spChg chg="mod">
          <ac:chgData name="Barnett, Ryan" userId="43c47129-8b52-48ee-bd67-2065c934c0ec" providerId="ADAL" clId="{55FEBDEF-792D-4580-B33C-9ABF7F8FA5C1}" dt="2025-11-17T18:31:14.393" v="4009" actId="14100"/>
          <ac:spMkLst>
            <pc:docMk/>
            <pc:sldMk cId="3852036730" sldId="2144447139"/>
            <ac:spMk id="2" creationId="{62D2397B-C0E3-E124-C729-8C3C85A6EF31}"/>
          </ac:spMkLst>
        </pc:spChg>
        <pc:spChg chg="mod">
          <ac:chgData name="Barnett, Ryan" userId="43c47129-8b52-48ee-bd67-2065c934c0ec" providerId="ADAL" clId="{55FEBDEF-792D-4580-B33C-9ABF7F8FA5C1}" dt="2025-11-17T18:31:10.334" v="4007" actId="1076"/>
          <ac:spMkLst>
            <pc:docMk/>
            <pc:sldMk cId="3852036730" sldId="2144447139"/>
            <ac:spMk id="5" creationId="{77AC20D0-4CB0-5B89-F43D-FCC8BF12AAA8}"/>
          </ac:spMkLst>
        </pc:spChg>
      </pc:sldChg>
      <pc:sldChg chg="modSp mod">
        <pc:chgData name="Barnett, Ryan" userId="43c47129-8b52-48ee-bd67-2065c934c0ec" providerId="ADAL" clId="{55FEBDEF-792D-4580-B33C-9ABF7F8FA5C1}" dt="2025-11-17T16:48:57.574" v="2567" actId="14100"/>
        <pc:sldMkLst>
          <pc:docMk/>
          <pc:sldMk cId="2454522470" sldId="2144447164"/>
        </pc:sldMkLst>
        <pc:spChg chg="mod">
          <ac:chgData name="Barnett, Ryan" userId="43c47129-8b52-48ee-bd67-2065c934c0ec" providerId="ADAL" clId="{55FEBDEF-792D-4580-B33C-9ABF7F8FA5C1}" dt="2025-11-17T16:48:57.574" v="2567" actId="14100"/>
          <ac:spMkLst>
            <pc:docMk/>
            <pc:sldMk cId="2454522470" sldId="2144447164"/>
            <ac:spMk id="3" creationId="{CC56CB62-D5EC-0A45-11CC-D4B07D08EB8D}"/>
          </ac:spMkLst>
        </pc:spChg>
        <pc:spChg chg="mod">
          <ac:chgData name="Barnett, Ryan" userId="43c47129-8b52-48ee-bd67-2065c934c0ec" providerId="ADAL" clId="{55FEBDEF-792D-4580-B33C-9ABF7F8FA5C1}" dt="2025-11-05T21:26:54.964" v="587" actId="20577"/>
          <ac:spMkLst>
            <pc:docMk/>
            <pc:sldMk cId="2454522470" sldId="2144447164"/>
            <ac:spMk id="12" creationId="{10FE1B64-C962-B2B2-54F7-CD8D33267A45}"/>
          </ac:spMkLst>
        </pc:spChg>
        <pc:spChg chg="mod">
          <ac:chgData name="Barnett, Ryan" userId="43c47129-8b52-48ee-bd67-2065c934c0ec" providerId="ADAL" clId="{55FEBDEF-792D-4580-B33C-9ABF7F8FA5C1}" dt="2025-11-05T21:27:01.486" v="612" actId="20577"/>
          <ac:spMkLst>
            <pc:docMk/>
            <pc:sldMk cId="2454522470" sldId="2144447164"/>
            <ac:spMk id="15" creationId="{65E275FC-5EB4-0FD0-CCB1-FC6BAD79C3BA}"/>
          </ac:spMkLst>
        </pc:spChg>
        <pc:spChg chg="mod">
          <ac:chgData name="Barnett, Ryan" userId="43c47129-8b52-48ee-bd67-2065c934c0ec" providerId="ADAL" clId="{55FEBDEF-792D-4580-B33C-9ABF7F8FA5C1}" dt="2025-11-05T21:35:33.942" v="693" actId="6549"/>
          <ac:spMkLst>
            <pc:docMk/>
            <pc:sldMk cId="2454522470" sldId="2144447164"/>
            <ac:spMk id="21" creationId="{E50D49E2-8A7C-F416-5C61-F99ED114597E}"/>
          </ac:spMkLst>
        </pc:spChg>
        <pc:spChg chg="mod">
          <ac:chgData name="Barnett, Ryan" userId="43c47129-8b52-48ee-bd67-2065c934c0ec" providerId="ADAL" clId="{55FEBDEF-792D-4580-B33C-9ABF7F8FA5C1}" dt="2025-11-05T21:26:17.260" v="564" actId="404"/>
          <ac:spMkLst>
            <pc:docMk/>
            <pc:sldMk cId="2454522470" sldId="2144447164"/>
            <ac:spMk id="75" creationId="{1103E950-FB12-4BDA-A4EA-1FF132469853}"/>
          </ac:spMkLst>
        </pc:spChg>
        <pc:spChg chg="mod">
          <ac:chgData name="Barnett, Ryan" userId="43c47129-8b52-48ee-bd67-2065c934c0ec" providerId="ADAL" clId="{55FEBDEF-792D-4580-B33C-9ABF7F8FA5C1}" dt="2025-11-05T21:26:23.745" v="566" actId="404"/>
          <ac:spMkLst>
            <pc:docMk/>
            <pc:sldMk cId="2454522470" sldId="2144447164"/>
            <ac:spMk id="80" creationId="{63129AC4-C0DA-59E8-FFA0-5AEA1DBA7A70}"/>
          </ac:spMkLst>
        </pc:spChg>
        <pc:spChg chg="mod">
          <ac:chgData name="Barnett, Ryan" userId="43c47129-8b52-48ee-bd67-2065c934c0ec" providerId="ADAL" clId="{55FEBDEF-792D-4580-B33C-9ABF7F8FA5C1}" dt="2025-11-05T21:26:21.225" v="565" actId="404"/>
          <ac:spMkLst>
            <pc:docMk/>
            <pc:sldMk cId="2454522470" sldId="2144447164"/>
            <ac:spMk id="90" creationId="{64E9A6D8-C73A-CCFA-CE60-6E59DD79FF74}"/>
          </ac:spMkLst>
        </pc:spChg>
        <pc:spChg chg="mod">
          <ac:chgData name="Barnett, Ryan" userId="43c47129-8b52-48ee-bd67-2065c934c0ec" providerId="ADAL" clId="{55FEBDEF-792D-4580-B33C-9ABF7F8FA5C1}" dt="2025-11-05T21:34:14.221" v="674" actId="1076"/>
          <ac:spMkLst>
            <pc:docMk/>
            <pc:sldMk cId="2454522470" sldId="2144447164"/>
            <ac:spMk id="102" creationId="{75504E05-55F8-8EE9-F465-6F1E5884A5FD}"/>
          </ac:spMkLst>
        </pc:spChg>
        <pc:spChg chg="mod">
          <ac:chgData name="Barnett, Ryan" userId="43c47129-8b52-48ee-bd67-2065c934c0ec" providerId="ADAL" clId="{55FEBDEF-792D-4580-B33C-9ABF7F8FA5C1}" dt="2025-11-05T21:34:20.406" v="676" actId="1076"/>
          <ac:spMkLst>
            <pc:docMk/>
            <pc:sldMk cId="2454522470" sldId="2144447164"/>
            <ac:spMk id="106" creationId="{4BFEA4A5-BC84-A2EE-59E2-035898E68F6F}"/>
          </ac:spMkLst>
        </pc:spChg>
        <pc:spChg chg="mod">
          <ac:chgData name="Barnett, Ryan" userId="43c47129-8b52-48ee-bd67-2065c934c0ec" providerId="ADAL" clId="{55FEBDEF-792D-4580-B33C-9ABF7F8FA5C1}" dt="2025-11-05T21:47:58.797" v="773" actId="1035"/>
          <ac:spMkLst>
            <pc:docMk/>
            <pc:sldMk cId="2454522470" sldId="2144447164"/>
            <ac:spMk id="109" creationId="{D959C600-A2CC-996C-6A6C-09C228C1DD0D}"/>
          </ac:spMkLst>
        </pc:spChg>
        <pc:spChg chg="mod">
          <ac:chgData name="Barnett, Ryan" userId="43c47129-8b52-48ee-bd67-2065c934c0ec" providerId="ADAL" clId="{55FEBDEF-792D-4580-B33C-9ABF7F8FA5C1}" dt="2025-11-05T21:34:18.085" v="675" actId="1076"/>
          <ac:spMkLst>
            <pc:docMk/>
            <pc:sldMk cId="2454522470" sldId="2144447164"/>
            <ac:spMk id="110" creationId="{ECEAD17F-CC36-804B-1633-6CE2CD05C221}"/>
          </ac:spMkLst>
        </pc:spChg>
        <pc:graphicFrameChg chg="mod">
          <ac:chgData name="Barnett, Ryan" userId="43c47129-8b52-48ee-bd67-2065c934c0ec" providerId="ADAL" clId="{55FEBDEF-792D-4580-B33C-9ABF7F8FA5C1}" dt="2025-11-05T21:32:15.203" v="630" actId="14100"/>
          <ac:graphicFrameMkLst>
            <pc:docMk/>
            <pc:sldMk cId="2454522470" sldId="2144447164"/>
            <ac:graphicFrameMk id="53" creationId="{2FCDFB23-2819-0D77-9C04-744DA0D715B3}"/>
          </ac:graphicFrameMkLst>
        </pc:graphicFrameChg>
        <pc:graphicFrameChg chg="mod">
          <ac:chgData name="Barnett, Ryan" userId="43c47129-8b52-48ee-bd67-2065c934c0ec" providerId="ADAL" clId="{55FEBDEF-792D-4580-B33C-9ABF7F8FA5C1}" dt="2025-11-05T21:34:23.484" v="677" actId="14100"/>
          <ac:graphicFrameMkLst>
            <pc:docMk/>
            <pc:sldMk cId="2454522470" sldId="2144447164"/>
            <ac:graphicFrameMk id="97" creationId="{ECC3C48B-7880-1ECF-A49F-F5947D01954E}"/>
          </ac:graphicFrameMkLst>
        </pc:graphicFrameChg>
        <pc:cxnChg chg="mod">
          <ac:chgData name="Barnett, Ryan" userId="43c47129-8b52-48ee-bd67-2065c934c0ec" providerId="ADAL" clId="{55FEBDEF-792D-4580-B33C-9ABF7F8FA5C1}" dt="2025-11-05T21:47:53.557" v="759" actId="1035"/>
          <ac:cxnSpMkLst>
            <pc:docMk/>
            <pc:sldMk cId="2454522470" sldId="2144447164"/>
            <ac:cxnSpMk id="108" creationId="{8EDC65CE-ABD0-B6FF-BE5C-2D3CEF58C653}"/>
          </ac:cxnSpMkLst>
        </pc:cxnChg>
      </pc:sldChg>
      <pc:sldChg chg="addSp delSp modSp mod">
        <pc:chgData name="Barnett, Ryan" userId="43c47129-8b52-48ee-bd67-2065c934c0ec" providerId="ADAL" clId="{55FEBDEF-792D-4580-B33C-9ABF7F8FA5C1}" dt="2025-11-17T16:49:11.026" v="2570" actId="1076"/>
        <pc:sldMkLst>
          <pc:docMk/>
          <pc:sldMk cId="2790663902" sldId="2144447165"/>
        </pc:sldMkLst>
        <pc:spChg chg="mod">
          <ac:chgData name="Barnett, Ryan" userId="43c47129-8b52-48ee-bd67-2065c934c0ec" providerId="ADAL" clId="{55FEBDEF-792D-4580-B33C-9ABF7F8FA5C1}" dt="2025-11-17T16:49:11.026" v="2570" actId="1076"/>
          <ac:spMkLst>
            <pc:docMk/>
            <pc:sldMk cId="2790663902" sldId="2144447165"/>
            <ac:spMk id="3" creationId="{E6B970ED-A1EC-3391-B737-D9723C80E3EA}"/>
          </ac:spMkLst>
        </pc:spChg>
        <pc:graphicFrameChg chg="add mod modGraphic">
          <ac:chgData name="Barnett, Ryan" userId="43c47129-8b52-48ee-bd67-2065c934c0ec" providerId="ADAL" clId="{55FEBDEF-792D-4580-B33C-9ABF7F8FA5C1}" dt="2025-11-05T21:39:32.938" v="716" actId="207"/>
          <ac:graphicFrameMkLst>
            <pc:docMk/>
            <pc:sldMk cId="2790663902" sldId="2144447165"/>
            <ac:graphicFrameMk id="5" creationId="{8263B82A-6225-2CD1-2002-3DA7625478C9}"/>
          </ac:graphicFrameMkLst>
        </pc:graphicFrameChg>
        <pc:graphicFrameChg chg="add mod modGraphic">
          <ac:chgData name="Barnett, Ryan" userId="43c47129-8b52-48ee-bd67-2065c934c0ec" providerId="ADAL" clId="{55FEBDEF-792D-4580-B33C-9ABF7F8FA5C1}" dt="2025-11-05T21:39:38.558" v="717" actId="207"/>
          <ac:graphicFrameMkLst>
            <pc:docMk/>
            <pc:sldMk cId="2790663902" sldId="2144447165"/>
            <ac:graphicFrameMk id="8" creationId="{7E198C3D-4B7E-B42D-BAA6-565CD888AF27}"/>
          </ac:graphicFrameMkLst>
        </pc:graphicFrameChg>
      </pc:sldChg>
      <pc:sldChg chg="del">
        <pc:chgData name="Barnett, Ryan" userId="43c47129-8b52-48ee-bd67-2065c934c0ec" providerId="ADAL" clId="{55FEBDEF-792D-4580-B33C-9ABF7F8FA5C1}" dt="2025-11-17T18:30:05.384" v="3959" actId="47"/>
        <pc:sldMkLst>
          <pc:docMk/>
          <pc:sldMk cId="1699086641" sldId="2144447173"/>
        </pc:sldMkLst>
      </pc:sldChg>
      <pc:sldChg chg="del">
        <pc:chgData name="Barnett, Ryan" userId="43c47129-8b52-48ee-bd67-2065c934c0ec" providerId="ADAL" clId="{55FEBDEF-792D-4580-B33C-9ABF7F8FA5C1}" dt="2025-11-17T17:59:46.970" v="3197" actId="47"/>
        <pc:sldMkLst>
          <pc:docMk/>
          <pc:sldMk cId="3376973887" sldId="2144447174"/>
        </pc:sldMkLst>
      </pc:sldChg>
      <pc:sldChg chg="del">
        <pc:chgData name="Barnett, Ryan" userId="43c47129-8b52-48ee-bd67-2065c934c0ec" providerId="ADAL" clId="{55FEBDEF-792D-4580-B33C-9ABF7F8FA5C1}" dt="2025-11-17T17:59:48.035" v="3198" actId="47"/>
        <pc:sldMkLst>
          <pc:docMk/>
          <pc:sldMk cId="312022068" sldId="2144447175"/>
        </pc:sldMkLst>
      </pc:sldChg>
      <pc:sldChg chg="del">
        <pc:chgData name="Barnett, Ryan" userId="43c47129-8b52-48ee-bd67-2065c934c0ec" providerId="ADAL" clId="{55FEBDEF-792D-4580-B33C-9ABF7F8FA5C1}" dt="2025-11-17T18:04:09.017" v="3334" actId="47"/>
        <pc:sldMkLst>
          <pc:docMk/>
          <pc:sldMk cId="3262790891" sldId="2144447177"/>
        </pc:sldMkLst>
      </pc:sldChg>
      <pc:sldChg chg="modSp del mod">
        <pc:chgData name="Barnett, Ryan" userId="43c47129-8b52-48ee-bd67-2065c934c0ec" providerId="ADAL" clId="{55FEBDEF-792D-4580-B33C-9ABF7F8FA5C1}" dt="2025-11-17T18:04:09.634" v="3335" actId="47"/>
        <pc:sldMkLst>
          <pc:docMk/>
          <pc:sldMk cId="3939489677" sldId="2144447178"/>
        </pc:sldMkLst>
      </pc:sldChg>
      <pc:sldChg chg="del">
        <pc:chgData name="Barnett, Ryan" userId="43c47129-8b52-48ee-bd67-2065c934c0ec" providerId="ADAL" clId="{55FEBDEF-792D-4580-B33C-9ABF7F8FA5C1}" dt="2025-11-17T18:04:10.172" v="3336" actId="47"/>
        <pc:sldMkLst>
          <pc:docMk/>
          <pc:sldMk cId="3580084522" sldId="2144447179"/>
        </pc:sldMkLst>
      </pc:sldChg>
      <pc:sldChg chg="modSp mod">
        <pc:chgData name="Barnett, Ryan" userId="43c47129-8b52-48ee-bd67-2065c934c0ec" providerId="ADAL" clId="{55FEBDEF-792D-4580-B33C-9ABF7F8FA5C1}" dt="2025-11-17T16:06:02.327" v="1679" actId="20577"/>
        <pc:sldMkLst>
          <pc:docMk/>
          <pc:sldMk cId="2203599900" sldId="2144447180"/>
        </pc:sldMkLst>
        <pc:spChg chg="mod">
          <ac:chgData name="Barnett, Ryan" userId="43c47129-8b52-48ee-bd67-2065c934c0ec" providerId="ADAL" clId="{55FEBDEF-792D-4580-B33C-9ABF7F8FA5C1}" dt="2025-11-17T16:06:02.327" v="1679" actId="20577"/>
          <ac:spMkLst>
            <pc:docMk/>
            <pc:sldMk cId="2203599900" sldId="2144447180"/>
            <ac:spMk id="7" creationId="{002874C9-6AF8-96AD-AFA2-F3AE0AB6ED96}"/>
          </ac:spMkLst>
        </pc:spChg>
      </pc:sldChg>
      <pc:sldChg chg="addSp modSp add mod">
        <pc:chgData name="Barnett, Ryan" userId="43c47129-8b52-48ee-bd67-2065c934c0ec" providerId="ADAL" clId="{55FEBDEF-792D-4580-B33C-9ABF7F8FA5C1}" dt="2025-11-17T16:48:42.962" v="2563" actId="1076"/>
        <pc:sldMkLst>
          <pc:docMk/>
          <pc:sldMk cId="2764404950" sldId="2144447187"/>
        </pc:sldMkLst>
        <pc:spChg chg="add mod">
          <ac:chgData name="Barnett, Ryan" userId="43c47129-8b52-48ee-bd67-2065c934c0ec" providerId="ADAL" clId="{55FEBDEF-792D-4580-B33C-9ABF7F8FA5C1}" dt="2025-11-05T21:05:03.448" v="214" actId="1076"/>
          <ac:spMkLst>
            <pc:docMk/>
            <pc:sldMk cId="2764404950" sldId="2144447187"/>
            <ac:spMk id="2" creationId="{88E460F9-56E8-4F4B-B0D8-94096D8B47D4}"/>
          </ac:spMkLst>
        </pc:spChg>
        <pc:spChg chg="mod">
          <ac:chgData name="Barnett, Ryan" userId="43c47129-8b52-48ee-bd67-2065c934c0ec" providerId="ADAL" clId="{55FEBDEF-792D-4580-B33C-9ABF7F8FA5C1}" dt="2025-11-17T16:48:42.962" v="2563" actId="1076"/>
          <ac:spMkLst>
            <pc:docMk/>
            <pc:sldMk cId="2764404950" sldId="2144447187"/>
            <ac:spMk id="3" creationId="{F0D6DA88-732D-AFDF-E272-CB68C866AEED}"/>
          </ac:spMkLst>
        </pc:spChg>
        <pc:spChg chg="mod">
          <ac:chgData name="Barnett, Ryan" userId="43c47129-8b52-48ee-bd67-2065c934c0ec" providerId="ADAL" clId="{55FEBDEF-792D-4580-B33C-9ABF7F8FA5C1}" dt="2025-11-05T21:10:50.652" v="231" actId="1076"/>
          <ac:spMkLst>
            <pc:docMk/>
            <pc:sldMk cId="2764404950" sldId="2144447187"/>
            <ac:spMk id="15" creationId="{27676351-2AA1-C070-D9C6-396E417A7C80}"/>
          </ac:spMkLst>
        </pc:spChg>
        <pc:spChg chg="mod">
          <ac:chgData name="Barnett, Ryan" userId="43c47129-8b52-48ee-bd67-2065c934c0ec" providerId="ADAL" clId="{55FEBDEF-792D-4580-B33C-9ABF7F8FA5C1}" dt="2025-11-05T21:10:52.424" v="233" actId="1076"/>
          <ac:spMkLst>
            <pc:docMk/>
            <pc:sldMk cId="2764404950" sldId="2144447187"/>
            <ac:spMk id="16" creationId="{5245A061-9266-6FCB-260F-C603EFA2F484}"/>
          </ac:spMkLst>
        </pc:spChg>
        <pc:graphicFrameChg chg="mod">
          <ac:chgData name="Barnett, Ryan" userId="43c47129-8b52-48ee-bd67-2065c934c0ec" providerId="ADAL" clId="{55FEBDEF-792D-4580-B33C-9ABF7F8FA5C1}" dt="2025-11-05T21:05:07.335" v="215" actId="14100"/>
          <ac:graphicFrameMkLst>
            <pc:docMk/>
            <pc:sldMk cId="2764404950" sldId="2144447187"/>
            <ac:graphicFrameMk id="11" creationId="{41B23251-A8D3-176F-7DE6-B402EF85463D}"/>
          </ac:graphicFrameMkLst>
        </pc:graphicFrameChg>
      </pc:sldChg>
      <pc:sldChg chg="addSp delSp modSp add mod">
        <pc:chgData name="Barnett, Ryan" userId="43c47129-8b52-48ee-bd67-2065c934c0ec" providerId="ADAL" clId="{55FEBDEF-792D-4580-B33C-9ABF7F8FA5C1}" dt="2025-11-17T16:48:50.632" v="2564" actId="1076"/>
        <pc:sldMkLst>
          <pc:docMk/>
          <pc:sldMk cId="3601560415" sldId="2144447189"/>
        </pc:sldMkLst>
        <pc:spChg chg="mod">
          <ac:chgData name="Barnett, Ryan" userId="43c47129-8b52-48ee-bd67-2065c934c0ec" providerId="ADAL" clId="{55FEBDEF-792D-4580-B33C-9ABF7F8FA5C1}" dt="2025-11-17T16:48:50.632" v="2564" actId="1076"/>
          <ac:spMkLst>
            <pc:docMk/>
            <pc:sldMk cId="3601560415" sldId="2144447189"/>
            <ac:spMk id="3" creationId="{77921282-F026-8EC7-2238-5282F9F818A5}"/>
          </ac:spMkLst>
        </pc:spChg>
        <pc:spChg chg="mod">
          <ac:chgData name="Barnett, Ryan" userId="43c47129-8b52-48ee-bd67-2065c934c0ec" providerId="ADAL" clId="{55FEBDEF-792D-4580-B33C-9ABF7F8FA5C1}" dt="2025-11-05T21:35:18.219" v="690" actId="1036"/>
          <ac:spMkLst>
            <pc:docMk/>
            <pc:sldMk cId="3601560415" sldId="2144447189"/>
            <ac:spMk id="21" creationId="{9143158D-A270-0870-2196-CC68E363496F}"/>
          </ac:spMkLst>
        </pc:spChg>
        <pc:spChg chg="mod">
          <ac:chgData name="Barnett, Ryan" userId="43c47129-8b52-48ee-bd67-2065c934c0ec" providerId="ADAL" clId="{55FEBDEF-792D-4580-B33C-9ABF7F8FA5C1}" dt="2025-11-05T21:20:16.838" v="449" actId="20577"/>
          <ac:spMkLst>
            <pc:docMk/>
            <pc:sldMk cId="3601560415" sldId="2144447189"/>
            <ac:spMk id="39" creationId="{471318CD-2AB9-3A3C-EF5D-DA1C6C5179AC}"/>
          </ac:spMkLst>
        </pc:spChg>
        <pc:spChg chg="mod">
          <ac:chgData name="Barnett, Ryan" userId="43c47129-8b52-48ee-bd67-2065c934c0ec" providerId="ADAL" clId="{55FEBDEF-792D-4580-B33C-9ABF7F8FA5C1}" dt="2025-11-05T21:20:04.539" v="436" actId="20577"/>
          <ac:spMkLst>
            <pc:docMk/>
            <pc:sldMk cId="3601560415" sldId="2144447189"/>
            <ac:spMk id="69" creationId="{31DA64BD-E5DB-553D-5B8C-4FC480BA253E}"/>
          </ac:spMkLst>
        </pc:spChg>
        <pc:spChg chg="mod">
          <ac:chgData name="Barnett, Ryan" userId="43c47129-8b52-48ee-bd67-2065c934c0ec" providerId="ADAL" clId="{55FEBDEF-792D-4580-B33C-9ABF7F8FA5C1}" dt="2025-11-05T21:21:24.436" v="482" actId="20577"/>
          <ac:spMkLst>
            <pc:docMk/>
            <pc:sldMk cId="3601560415" sldId="2144447189"/>
            <ac:spMk id="74" creationId="{CC738729-9D4A-CBEA-02FF-6A57303605B7}"/>
          </ac:spMkLst>
        </pc:spChg>
        <pc:spChg chg="mod">
          <ac:chgData name="Barnett, Ryan" userId="43c47129-8b52-48ee-bd67-2065c934c0ec" providerId="ADAL" clId="{55FEBDEF-792D-4580-B33C-9ABF7F8FA5C1}" dt="2025-11-05T21:21:34.972" v="498" actId="20577"/>
          <ac:spMkLst>
            <pc:docMk/>
            <pc:sldMk cId="3601560415" sldId="2144447189"/>
            <ac:spMk id="79" creationId="{EE8A47D4-62A2-4DB1-EF4F-D36EB67AEA20}"/>
          </ac:spMkLst>
        </pc:spChg>
        <pc:spChg chg="mod">
          <ac:chgData name="Barnett, Ryan" userId="43c47129-8b52-48ee-bd67-2065c934c0ec" providerId="ADAL" clId="{55FEBDEF-792D-4580-B33C-9ABF7F8FA5C1}" dt="2025-11-05T21:34:48.950" v="681" actId="207"/>
          <ac:spMkLst>
            <pc:docMk/>
            <pc:sldMk cId="3601560415" sldId="2144447189"/>
            <ac:spMk id="96" creationId="{CF4DC594-CA5C-FBD1-B8EB-88D3CC11CD47}"/>
          </ac:spMkLst>
        </pc:spChg>
        <pc:spChg chg="mod">
          <ac:chgData name="Barnett, Ryan" userId="43c47129-8b52-48ee-bd67-2065c934c0ec" providerId="ADAL" clId="{55FEBDEF-792D-4580-B33C-9ABF7F8FA5C1}" dt="2025-11-05T21:34:48.950" v="681" actId="207"/>
          <ac:spMkLst>
            <pc:docMk/>
            <pc:sldMk cId="3601560415" sldId="2144447189"/>
            <ac:spMk id="97" creationId="{0E8F4EFF-2ED4-6595-E6BB-601037B29A92}"/>
          </ac:spMkLst>
        </pc:spChg>
        <pc:spChg chg="mod">
          <ac:chgData name="Barnett, Ryan" userId="43c47129-8b52-48ee-bd67-2065c934c0ec" providerId="ADAL" clId="{55FEBDEF-792D-4580-B33C-9ABF7F8FA5C1}" dt="2025-11-05T21:21:13.260" v="466" actId="20577"/>
          <ac:spMkLst>
            <pc:docMk/>
            <pc:sldMk cId="3601560415" sldId="2144447189"/>
            <ac:spMk id="103" creationId="{3B6AB569-DDFC-9866-E43F-0391C0397CF1}"/>
          </ac:spMkLst>
        </pc:spChg>
        <pc:spChg chg="mod">
          <ac:chgData name="Barnett, Ryan" userId="43c47129-8b52-48ee-bd67-2065c934c0ec" providerId="ADAL" clId="{55FEBDEF-792D-4580-B33C-9ABF7F8FA5C1}" dt="2025-11-05T21:21:08.646" v="460" actId="20577"/>
          <ac:spMkLst>
            <pc:docMk/>
            <pc:sldMk cId="3601560415" sldId="2144447189"/>
            <ac:spMk id="104" creationId="{315995AD-7934-E787-4FAE-073DAF62CE9E}"/>
          </ac:spMkLst>
        </pc:spChg>
        <pc:spChg chg="mod">
          <ac:chgData name="Barnett, Ryan" userId="43c47129-8b52-48ee-bd67-2065c934c0ec" providerId="ADAL" clId="{55FEBDEF-792D-4580-B33C-9ABF7F8FA5C1}" dt="2025-11-05T21:19:42.898" v="423" actId="20577"/>
          <ac:spMkLst>
            <pc:docMk/>
            <pc:sldMk cId="3601560415" sldId="2144447189"/>
            <ac:spMk id="106" creationId="{4855C104-6517-D07F-A8E9-38AFCE51FFDD}"/>
          </ac:spMkLst>
        </pc:spChg>
        <pc:spChg chg="mod">
          <ac:chgData name="Barnett, Ryan" userId="43c47129-8b52-48ee-bd67-2065c934c0ec" providerId="ADAL" clId="{55FEBDEF-792D-4580-B33C-9ABF7F8FA5C1}" dt="2025-11-05T21:19:38.789" v="417" actId="20577"/>
          <ac:spMkLst>
            <pc:docMk/>
            <pc:sldMk cId="3601560415" sldId="2144447189"/>
            <ac:spMk id="107" creationId="{F64CDE82-8ACE-E735-5039-3A868285F5DC}"/>
          </ac:spMkLst>
        </pc:spChg>
        <pc:grpChg chg="mod">
          <ac:chgData name="Barnett, Ryan" userId="43c47129-8b52-48ee-bd67-2065c934c0ec" providerId="ADAL" clId="{55FEBDEF-792D-4580-B33C-9ABF7F8FA5C1}" dt="2025-11-05T21:20:28.557" v="451" actId="1076"/>
          <ac:grpSpMkLst>
            <pc:docMk/>
            <pc:sldMk cId="3601560415" sldId="2144447189"/>
            <ac:grpSpMk id="38" creationId="{B8689B6B-23BA-923E-B605-DB92FD3FDC38}"/>
          </ac:grpSpMkLst>
        </pc:grpChg>
        <pc:grpChg chg="mod">
          <ac:chgData name="Barnett, Ryan" userId="43c47129-8b52-48ee-bd67-2065c934c0ec" providerId="ADAL" clId="{55FEBDEF-792D-4580-B33C-9ABF7F8FA5C1}" dt="2025-11-05T21:20:42.403" v="454" actId="1076"/>
          <ac:grpSpMkLst>
            <pc:docMk/>
            <pc:sldMk cId="3601560415" sldId="2144447189"/>
            <ac:grpSpMk id="68" creationId="{D6FAA390-0A3A-6B81-031D-3E2E32F22CD2}"/>
          </ac:grpSpMkLst>
        </pc:grpChg>
        <pc:grpChg chg="mod">
          <ac:chgData name="Barnett, Ryan" userId="43c47129-8b52-48ee-bd67-2065c934c0ec" providerId="ADAL" clId="{55FEBDEF-792D-4580-B33C-9ABF7F8FA5C1}" dt="2025-11-05T21:21:42.630" v="500" actId="1076"/>
          <ac:grpSpMkLst>
            <pc:docMk/>
            <pc:sldMk cId="3601560415" sldId="2144447189"/>
            <ac:grpSpMk id="78" creationId="{EFAF7722-DEC2-87D8-1DAB-EF7797393455}"/>
          </ac:grpSpMkLst>
        </pc:grpChg>
        <pc:grpChg chg="mod">
          <ac:chgData name="Barnett, Ryan" userId="43c47129-8b52-48ee-bd67-2065c934c0ec" providerId="ADAL" clId="{55FEBDEF-792D-4580-B33C-9ABF7F8FA5C1}" dt="2025-11-05T21:34:48.950" v="681" actId="207"/>
          <ac:grpSpMkLst>
            <pc:docMk/>
            <pc:sldMk cId="3601560415" sldId="2144447189"/>
            <ac:grpSpMk id="95" creationId="{4BDF0F40-C03D-AD91-77E9-49997D431478}"/>
          </ac:grpSpMkLst>
        </pc:grpChg>
        <pc:grpChg chg="mod">
          <ac:chgData name="Barnett, Ryan" userId="43c47129-8b52-48ee-bd67-2065c934c0ec" providerId="ADAL" clId="{55FEBDEF-792D-4580-B33C-9ABF7F8FA5C1}" dt="2025-11-05T21:42:55.180" v="744" actId="1036"/>
          <ac:grpSpMkLst>
            <pc:docMk/>
            <pc:sldMk cId="3601560415" sldId="2144447189"/>
            <ac:grpSpMk id="102" creationId="{206140D0-EEE8-2A31-DAA9-6B9B08B26259}"/>
          </ac:grpSpMkLst>
        </pc:grpChg>
        <pc:grpChg chg="mod">
          <ac:chgData name="Barnett, Ryan" userId="43c47129-8b52-48ee-bd67-2065c934c0ec" providerId="ADAL" clId="{55FEBDEF-792D-4580-B33C-9ABF7F8FA5C1}" dt="2025-11-05T21:42:55.180" v="744" actId="1036"/>
          <ac:grpSpMkLst>
            <pc:docMk/>
            <pc:sldMk cId="3601560415" sldId="2144447189"/>
            <ac:grpSpMk id="105" creationId="{588842D4-64F1-A3E4-B5C4-E860F9674E3E}"/>
          </ac:grpSpMkLst>
        </pc:grpChg>
        <pc:graphicFrameChg chg="mod">
          <ac:chgData name="Barnett, Ryan" userId="43c47129-8b52-48ee-bd67-2065c934c0ec" providerId="ADAL" clId="{55FEBDEF-792D-4580-B33C-9ABF7F8FA5C1}" dt="2025-11-05T21:19:49.098" v="424" actId="14100"/>
          <ac:graphicFrameMkLst>
            <pc:docMk/>
            <pc:sldMk cId="3601560415" sldId="2144447189"/>
            <ac:graphicFrameMk id="2" creationId="{1A289251-DD60-1FAA-D26A-4101962C3EE9}"/>
          </ac:graphicFrameMkLst>
        </pc:graphicFrameChg>
        <pc:graphicFrameChg chg="mod">
          <ac:chgData name="Barnett, Ryan" userId="43c47129-8b52-48ee-bd67-2065c934c0ec" providerId="ADAL" clId="{55FEBDEF-792D-4580-B33C-9ABF7F8FA5C1}" dt="2025-11-05T21:43:02.028" v="745" actId="14100"/>
          <ac:graphicFrameMkLst>
            <pc:docMk/>
            <pc:sldMk cId="3601560415" sldId="2144447189"/>
            <ac:graphicFrameMk id="4" creationId="{B351C779-FEB2-E01E-4E49-CFBB53136C73}"/>
          </ac:graphicFrameMkLst>
        </pc:graphicFrameChg>
        <pc:graphicFrameChg chg="add mod">
          <ac:chgData name="Barnett, Ryan" userId="43c47129-8b52-48ee-bd67-2065c934c0ec" providerId="ADAL" clId="{55FEBDEF-792D-4580-B33C-9ABF7F8FA5C1}" dt="2025-11-05T21:43:02.028" v="745" actId="14100"/>
          <ac:graphicFrameMkLst>
            <pc:docMk/>
            <pc:sldMk cId="3601560415" sldId="2144447189"/>
            <ac:graphicFrameMk id="6" creationId="{C6223DC5-D02C-90AD-1E07-2E4DE2C2CFBF}"/>
          </ac:graphicFrameMkLst>
        </pc:graphicFrameChg>
      </pc:sldChg>
      <pc:sldChg chg="addSp delSp modSp new add del mod">
        <pc:chgData name="Barnett, Ryan" userId="43c47129-8b52-48ee-bd67-2065c934c0ec" providerId="ADAL" clId="{55FEBDEF-792D-4580-B33C-9ABF7F8FA5C1}" dt="2025-11-17T16:49:30.815" v="2574" actId="403"/>
        <pc:sldMkLst>
          <pc:docMk/>
          <pc:sldMk cId="1109000339" sldId="2144447190"/>
        </pc:sldMkLst>
        <pc:spChg chg="mod">
          <ac:chgData name="Barnett, Ryan" userId="43c47129-8b52-48ee-bd67-2065c934c0ec" providerId="ADAL" clId="{55FEBDEF-792D-4580-B33C-9ABF7F8FA5C1}" dt="2025-11-17T16:49:30.815" v="2574" actId="403"/>
          <ac:spMkLst>
            <pc:docMk/>
            <pc:sldMk cId="1109000339" sldId="2144447190"/>
            <ac:spMk id="3" creationId="{CE212861-FF21-55FE-9C17-4C9D85FF5F98}"/>
          </ac:spMkLst>
        </pc:spChg>
        <pc:spChg chg="mod">
          <ac:chgData name="Barnett, Ryan" userId="43c47129-8b52-48ee-bd67-2065c934c0ec" providerId="ADAL" clId="{55FEBDEF-792D-4580-B33C-9ABF7F8FA5C1}" dt="2025-11-05T22:09:53.365" v="1068" actId="12"/>
          <ac:spMkLst>
            <pc:docMk/>
            <pc:sldMk cId="1109000339" sldId="2144447190"/>
            <ac:spMk id="5" creationId="{ED3DF30E-0D51-DA6E-80D2-158E7380BE42}"/>
          </ac:spMkLst>
        </pc:spChg>
        <pc:spChg chg="add mod">
          <ac:chgData name="Barnett, Ryan" userId="43c47129-8b52-48ee-bd67-2065c934c0ec" providerId="ADAL" clId="{55FEBDEF-792D-4580-B33C-9ABF7F8FA5C1}" dt="2025-11-05T22:07:43.245" v="922" actId="1076"/>
          <ac:spMkLst>
            <pc:docMk/>
            <pc:sldMk cId="1109000339" sldId="2144447190"/>
            <ac:spMk id="8" creationId="{3400F55C-28B9-3E4B-C608-3B57C61EF859}"/>
          </ac:spMkLst>
        </pc:spChg>
        <pc:spChg chg="add mod">
          <ac:chgData name="Barnett, Ryan" userId="43c47129-8b52-48ee-bd67-2065c934c0ec" providerId="ADAL" clId="{55FEBDEF-792D-4580-B33C-9ABF7F8FA5C1}" dt="2025-11-05T22:07:48.153" v="923" actId="1076"/>
          <ac:spMkLst>
            <pc:docMk/>
            <pc:sldMk cId="1109000339" sldId="2144447190"/>
            <ac:spMk id="9" creationId="{82BB8295-76B4-7E87-F92C-85758B50303A}"/>
          </ac:spMkLst>
        </pc:spChg>
        <pc:spChg chg="add mod">
          <ac:chgData name="Barnett, Ryan" userId="43c47129-8b52-48ee-bd67-2065c934c0ec" providerId="ADAL" clId="{55FEBDEF-792D-4580-B33C-9ABF7F8FA5C1}" dt="2025-11-05T22:08:03.358" v="924" actId="1076"/>
          <ac:spMkLst>
            <pc:docMk/>
            <pc:sldMk cId="1109000339" sldId="2144447190"/>
            <ac:spMk id="10" creationId="{37B40299-6103-4D06-5C58-4DADB6896D6A}"/>
          </ac:spMkLst>
        </pc:spChg>
        <pc:spChg chg="add mod">
          <ac:chgData name="Barnett, Ryan" userId="43c47129-8b52-48ee-bd67-2065c934c0ec" providerId="ADAL" clId="{55FEBDEF-792D-4580-B33C-9ABF7F8FA5C1}" dt="2025-11-05T22:08:10.129" v="925" actId="1076"/>
          <ac:spMkLst>
            <pc:docMk/>
            <pc:sldMk cId="1109000339" sldId="2144447190"/>
            <ac:spMk id="11" creationId="{86DE3D3B-6BE1-9A45-5ADA-BAFBCBE423CB}"/>
          </ac:spMkLst>
        </pc:spChg>
        <pc:spChg chg="add mod">
          <ac:chgData name="Barnett, Ryan" userId="43c47129-8b52-48ee-bd67-2065c934c0ec" providerId="ADAL" clId="{55FEBDEF-792D-4580-B33C-9ABF7F8FA5C1}" dt="2025-11-05T22:08:12.785" v="926" actId="1076"/>
          <ac:spMkLst>
            <pc:docMk/>
            <pc:sldMk cId="1109000339" sldId="2144447190"/>
            <ac:spMk id="12" creationId="{5D363620-CAED-7B61-60C5-14D5E3802C37}"/>
          </ac:spMkLst>
        </pc:spChg>
        <pc:spChg chg="add mod">
          <ac:chgData name="Barnett, Ryan" userId="43c47129-8b52-48ee-bd67-2065c934c0ec" providerId="ADAL" clId="{55FEBDEF-792D-4580-B33C-9ABF7F8FA5C1}" dt="2025-11-05T22:08:20.394" v="927" actId="1076"/>
          <ac:spMkLst>
            <pc:docMk/>
            <pc:sldMk cId="1109000339" sldId="2144447190"/>
            <ac:spMk id="13" creationId="{C21DFDAB-7A29-B915-6699-7157ABB97905}"/>
          </ac:spMkLst>
        </pc:spChg>
        <pc:spChg chg="add mod">
          <ac:chgData name="Barnett, Ryan" userId="43c47129-8b52-48ee-bd67-2065c934c0ec" providerId="ADAL" clId="{55FEBDEF-792D-4580-B33C-9ABF7F8FA5C1}" dt="2025-11-05T22:08:23.274" v="928" actId="1076"/>
          <ac:spMkLst>
            <pc:docMk/>
            <pc:sldMk cId="1109000339" sldId="2144447190"/>
            <ac:spMk id="14" creationId="{7EA2CD62-B986-41FC-D396-E37A8CCF9A51}"/>
          </ac:spMkLst>
        </pc:spChg>
        <pc:spChg chg="add mod">
          <ac:chgData name="Barnett, Ryan" userId="43c47129-8b52-48ee-bd67-2065c934c0ec" providerId="ADAL" clId="{55FEBDEF-792D-4580-B33C-9ABF7F8FA5C1}" dt="2025-11-05T22:07:21.696" v="918"/>
          <ac:spMkLst>
            <pc:docMk/>
            <pc:sldMk cId="1109000339" sldId="2144447190"/>
            <ac:spMk id="15" creationId="{07D4ACFF-C32F-70E8-BBBE-AE8DD4A9BD8B}"/>
          </ac:spMkLst>
        </pc:spChg>
        <pc:graphicFrameChg chg="add del mod">
          <ac:chgData name="Barnett, Ryan" userId="43c47129-8b52-48ee-bd67-2065c934c0ec" providerId="ADAL" clId="{55FEBDEF-792D-4580-B33C-9ABF7F8FA5C1}" dt="2025-11-05T22:08:29.486" v="929" actId="404"/>
          <ac:graphicFrameMkLst>
            <pc:docMk/>
            <pc:sldMk cId="1109000339" sldId="2144447190"/>
            <ac:graphicFrameMk id="7" creationId="{B90C0F45-DC66-82E1-CF0D-9C52FB8CF543}"/>
          </ac:graphicFrameMkLst>
        </pc:graphicFrameChg>
      </pc:sldChg>
      <pc:sldChg chg="addSp delSp modSp new mod">
        <pc:chgData name="Barnett, Ryan" userId="43c47129-8b52-48ee-bd67-2065c934c0ec" providerId="ADAL" clId="{55FEBDEF-792D-4580-B33C-9ABF7F8FA5C1}" dt="2025-11-17T16:50:32.929" v="2640" actId="1076"/>
        <pc:sldMkLst>
          <pc:docMk/>
          <pc:sldMk cId="2974248638" sldId="2144447191"/>
        </pc:sldMkLst>
        <pc:spChg chg="mod">
          <ac:chgData name="Barnett, Ryan" userId="43c47129-8b52-48ee-bd67-2065c934c0ec" providerId="ADAL" clId="{55FEBDEF-792D-4580-B33C-9ABF7F8FA5C1}" dt="2025-11-17T16:49:43.712" v="2579" actId="1076"/>
          <ac:spMkLst>
            <pc:docMk/>
            <pc:sldMk cId="2974248638" sldId="2144447191"/>
            <ac:spMk id="3" creationId="{90A87531-6C0B-7CD8-AD3B-A4F287970B69}"/>
          </ac:spMkLst>
        </pc:spChg>
        <pc:spChg chg="mod">
          <ac:chgData name="Barnett, Ryan" userId="43c47129-8b52-48ee-bd67-2065c934c0ec" providerId="ADAL" clId="{55FEBDEF-792D-4580-B33C-9ABF7F8FA5C1}" dt="2025-11-17T16:50:32.929" v="2640" actId="1076"/>
          <ac:spMkLst>
            <pc:docMk/>
            <pc:sldMk cId="2974248638" sldId="2144447191"/>
            <ac:spMk id="5" creationId="{9C6FADC3-9B3B-12E9-C3E1-7F3769FCA5A3}"/>
          </ac:spMkLst>
        </pc:spChg>
        <pc:spChg chg="add mod">
          <ac:chgData name="Barnett, Ryan" userId="43c47129-8b52-48ee-bd67-2065c934c0ec" providerId="ADAL" clId="{55FEBDEF-792D-4580-B33C-9ABF7F8FA5C1}" dt="2025-11-05T22:53:15.827" v="1217" actId="207"/>
          <ac:spMkLst>
            <pc:docMk/>
            <pc:sldMk cId="2974248638" sldId="2144447191"/>
            <ac:spMk id="8" creationId="{20303ED2-CDB4-04BD-5CEB-6DF7BF16D10E}"/>
          </ac:spMkLst>
        </pc:spChg>
        <pc:spChg chg="add mod">
          <ac:chgData name="Barnett, Ryan" userId="43c47129-8b52-48ee-bd67-2065c934c0ec" providerId="ADAL" clId="{55FEBDEF-792D-4580-B33C-9ABF7F8FA5C1}" dt="2025-11-05T22:53:02.099" v="1216" actId="1076"/>
          <ac:spMkLst>
            <pc:docMk/>
            <pc:sldMk cId="2974248638" sldId="2144447191"/>
            <ac:spMk id="10" creationId="{1466183C-599E-B0E3-2862-B1B8E6C3853A}"/>
          </ac:spMkLst>
        </pc:spChg>
        <pc:spChg chg="add mod">
          <ac:chgData name="Barnett, Ryan" userId="43c47129-8b52-48ee-bd67-2065c934c0ec" providerId="ADAL" clId="{55FEBDEF-792D-4580-B33C-9ABF7F8FA5C1}" dt="2025-11-05T22:52:57.906" v="1215" actId="1076"/>
          <ac:spMkLst>
            <pc:docMk/>
            <pc:sldMk cId="2974248638" sldId="2144447191"/>
            <ac:spMk id="11" creationId="{0BEA9D36-5B93-A891-2B45-4BE4B16270F8}"/>
          </ac:spMkLst>
        </pc:spChg>
        <pc:spChg chg="add mod">
          <ac:chgData name="Barnett, Ryan" userId="43c47129-8b52-48ee-bd67-2065c934c0ec" providerId="ADAL" clId="{55FEBDEF-792D-4580-B33C-9ABF7F8FA5C1}" dt="2025-11-05T22:56:05.078" v="1449"/>
          <ac:spMkLst>
            <pc:docMk/>
            <pc:sldMk cId="2974248638" sldId="2144447191"/>
            <ac:spMk id="23" creationId="{544B1125-345F-2B7D-A637-DFDBAD166318}"/>
          </ac:spMkLst>
        </pc:spChg>
        <pc:grpChg chg="add mod">
          <ac:chgData name="Barnett, Ryan" userId="43c47129-8b52-48ee-bd67-2065c934c0ec" providerId="ADAL" clId="{55FEBDEF-792D-4580-B33C-9ABF7F8FA5C1}" dt="2025-11-05T22:52:40.234" v="1211" actId="164"/>
          <ac:grpSpMkLst>
            <pc:docMk/>
            <pc:sldMk cId="2974248638" sldId="2144447191"/>
            <ac:grpSpMk id="12" creationId="{D408BFD0-623C-E93C-AD69-45281B650055}"/>
          </ac:grpSpMkLst>
        </pc:grpChg>
        <pc:grpChg chg="add mod">
          <ac:chgData name="Barnett, Ryan" userId="43c47129-8b52-48ee-bd67-2065c934c0ec" providerId="ADAL" clId="{55FEBDEF-792D-4580-B33C-9ABF7F8FA5C1}" dt="2025-11-17T16:50:24.829" v="2637" actId="1076"/>
          <ac:grpSpMkLst>
            <pc:docMk/>
            <pc:sldMk cId="2974248638" sldId="2144447191"/>
            <ac:grpSpMk id="13" creationId="{B2AD8DD2-51F0-053A-AF71-5E276D5F6E2B}"/>
          </ac:grpSpMkLst>
        </pc:grpChg>
        <pc:graphicFrameChg chg="add mod">
          <ac:chgData name="Barnett, Ryan" userId="43c47129-8b52-48ee-bd67-2065c934c0ec" providerId="ADAL" clId="{55FEBDEF-792D-4580-B33C-9ABF7F8FA5C1}" dt="2025-11-17T16:50:12.433" v="2635" actId="1038"/>
          <ac:graphicFrameMkLst>
            <pc:docMk/>
            <pc:sldMk cId="2974248638" sldId="2144447191"/>
            <ac:graphicFrameMk id="7" creationId="{AB8B4364-633E-0E13-916F-4C52DCD819F6}"/>
          </ac:graphicFrameMkLst>
        </pc:graphicFrameChg>
        <pc:graphicFrameChg chg="add mod">
          <ac:chgData name="Barnett, Ryan" userId="43c47129-8b52-48ee-bd67-2065c934c0ec" providerId="ADAL" clId="{55FEBDEF-792D-4580-B33C-9ABF7F8FA5C1}" dt="2025-11-17T16:49:55.480" v="2581" actId="14100"/>
          <ac:graphicFrameMkLst>
            <pc:docMk/>
            <pc:sldMk cId="2974248638" sldId="2144447191"/>
            <ac:graphicFrameMk id="9" creationId="{A6A6BC24-5D14-61BD-5392-47C59C5855A9}"/>
          </ac:graphicFrameMkLst>
        </pc:graphicFrameChg>
        <pc:cxnChg chg="add mod">
          <ac:chgData name="Barnett, Ryan" userId="43c47129-8b52-48ee-bd67-2065c934c0ec" providerId="ADAL" clId="{55FEBDEF-792D-4580-B33C-9ABF7F8FA5C1}" dt="2025-11-17T16:50:19.748" v="2636" actId="1076"/>
          <ac:cxnSpMkLst>
            <pc:docMk/>
            <pc:sldMk cId="2974248638" sldId="2144447191"/>
            <ac:cxnSpMk id="15" creationId="{7E279F65-266E-9689-CEF4-41075C3F9048}"/>
          </ac:cxnSpMkLst>
        </pc:cxnChg>
      </pc:sldChg>
      <pc:sldChg chg="addSp delSp modSp add del mod">
        <pc:chgData name="Barnett, Ryan" userId="43c47129-8b52-48ee-bd67-2065c934c0ec" providerId="ADAL" clId="{55FEBDEF-792D-4580-B33C-9ABF7F8FA5C1}" dt="2025-11-17T16:03:49.536" v="1625" actId="47"/>
        <pc:sldMkLst>
          <pc:docMk/>
          <pc:sldMk cId="2235267191" sldId="2144447192"/>
        </pc:sldMkLst>
        <pc:spChg chg="del">
          <ac:chgData name="Barnett, Ryan" userId="43c47129-8b52-48ee-bd67-2065c934c0ec" providerId="ADAL" clId="{55FEBDEF-792D-4580-B33C-9ABF7F8FA5C1}" dt="2025-11-17T16:01:44.518" v="1537" actId="478"/>
          <ac:spMkLst>
            <pc:docMk/>
            <pc:sldMk cId="2235267191" sldId="2144447192"/>
            <ac:spMk id="3" creationId="{07DB5084-BA7D-3913-C1FB-B8E09549C64F}"/>
          </ac:spMkLst>
        </pc:spChg>
        <pc:spChg chg="add del mod">
          <ac:chgData name="Barnett, Ryan" userId="43c47129-8b52-48ee-bd67-2065c934c0ec" providerId="ADAL" clId="{55FEBDEF-792D-4580-B33C-9ABF7F8FA5C1}" dt="2025-11-17T16:01:28.556" v="1534" actId="478"/>
          <ac:spMkLst>
            <pc:docMk/>
            <pc:sldMk cId="2235267191" sldId="2144447192"/>
            <ac:spMk id="4" creationId="{AE60CED4-256F-0D95-8F42-24B495A1EB31}"/>
          </ac:spMkLst>
        </pc:spChg>
        <pc:spChg chg="del">
          <ac:chgData name="Barnett, Ryan" userId="43c47129-8b52-48ee-bd67-2065c934c0ec" providerId="ADAL" clId="{55FEBDEF-792D-4580-B33C-9ABF7F8FA5C1}" dt="2025-11-17T16:01:20.293" v="1529" actId="478"/>
          <ac:spMkLst>
            <pc:docMk/>
            <pc:sldMk cId="2235267191" sldId="2144447192"/>
            <ac:spMk id="5" creationId="{A0973259-536B-6F5E-68D8-A3AB1BD1C6B3}"/>
          </ac:spMkLst>
        </pc:spChg>
        <pc:spChg chg="add mod">
          <ac:chgData name="Barnett, Ryan" userId="43c47129-8b52-48ee-bd67-2065c934c0ec" providerId="ADAL" clId="{55FEBDEF-792D-4580-B33C-9ABF7F8FA5C1}" dt="2025-11-17T16:02:16.237" v="1575" actId="1076"/>
          <ac:spMkLst>
            <pc:docMk/>
            <pc:sldMk cId="2235267191" sldId="2144447192"/>
            <ac:spMk id="16" creationId="{6B8510CD-4472-132B-839B-64D0EDC2B777}"/>
          </ac:spMkLst>
        </pc:spChg>
        <pc:spChg chg="mod">
          <ac:chgData name="Barnett, Ryan" userId="43c47129-8b52-48ee-bd67-2065c934c0ec" providerId="ADAL" clId="{55FEBDEF-792D-4580-B33C-9ABF7F8FA5C1}" dt="2025-11-17T16:02:38.341" v="1616" actId="14100"/>
          <ac:spMkLst>
            <pc:docMk/>
            <pc:sldMk cId="2235267191" sldId="2144447192"/>
            <ac:spMk id="23" creationId="{D36BC5CD-58C8-E38D-69B9-857F84DA744E}"/>
          </ac:spMkLst>
        </pc:spChg>
        <pc:grpChg chg="del">
          <ac:chgData name="Barnett, Ryan" userId="43c47129-8b52-48ee-bd67-2065c934c0ec" providerId="ADAL" clId="{55FEBDEF-792D-4580-B33C-9ABF7F8FA5C1}" dt="2025-11-17T16:01:21.569" v="1530" actId="478"/>
          <ac:grpSpMkLst>
            <pc:docMk/>
            <pc:sldMk cId="2235267191" sldId="2144447192"/>
            <ac:grpSpMk id="13" creationId="{9C070D3A-15BD-F988-7435-B8A29B2E8862}"/>
          </ac:grpSpMkLst>
        </pc:grpChg>
        <pc:graphicFrameChg chg="add mod modGraphic">
          <ac:chgData name="Barnett, Ryan" userId="43c47129-8b52-48ee-bd67-2065c934c0ec" providerId="ADAL" clId="{55FEBDEF-792D-4580-B33C-9ABF7F8FA5C1}" dt="2025-11-17T16:03:26.522" v="1624"/>
          <ac:graphicFrameMkLst>
            <pc:docMk/>
            <pc:sldMk cId="2235267191" sldId="2144447192"/>
            <ac:graphicFrameMk id="6" creationId="{713565C5-1766-4E92-C379-A019322032D0}"/>
          </ac:graphicFrameMkLst>
        </pc:graphicFrameChg>
        <pc:graphicFrameChg chg="del">
          <ac:chgData name="Barnett, Ryan" userId="43c47129-8b52-48ee-bd67-2065c934c0ec" providerId="ADAL" clId="{55FEBDEF-792D-4580-B33C-9ABF7F8FA5C1}" dt="2025-11-17T16:01:26.906" v="1533" actId="478"/>
          <ac:graphicFrameMkLst>
            <pc:docMk/>
            <pc:sldMk cId="2235267191" sldId="2144447192"/>
            <ac:graphicFrameMk id="7" creationId="{D697A0DF-A609-E56B-35F7-15816D6AEFA8}"/>
          </ac:graphicFrameMkLst>
        </pc:graphicFrameChg>
        <pc:graphicFrameChg chg="del">
          <ac:chgData name="Barnett, Ryan" userId="43c47129-8b52-48ee-bd67-2065c934c0ec" providerId="ADAL" clId="{55FEBDEF-792D-4580-B33C-9ABF7F8FA5C1}" dt="2025-11-17T16:01:25.129" v="1532" actId="478"/>
          <ac:graphicFrameMkLst>
            <pc:docMk/>
            <pc:sldMk cId="2235267191" sldId="2144447192"/>
            <ac:graphicFrameMk id="9" creationId="{15A389CF-A41E-F3AB-3E9D-04A6A72C7DA4}"/>
          </ac:graphicFrameMkLst>
        </pc:graphicFrameChg>
        <pc:cxnChg chg="del">
          <ac:chgData name="Barnett, Ryan" userId="43c47129-8b52-48ee-bd67-2065c934c0ec" providerId="ADAL" clId="{55FEBDEF-792D-4580-B33C-9ABF7F8FA5C1}" dt="2025-11-17T16:01:22.860" v="1531" actId="478"/>
          <ac:cxnSpMkLst>
            <pc:docMk/>
            <pc:sldMk cId="2235267191" sldId="2144447192"/>
            <ac:cxnSpMk id="15" creationId="{3D0A2145-2463-6940-72A4-57711251E825}"/>
          </ac:cxnSpMkLst>
        </pc:cxnChg>
      </pc:sldChg>
      <pc:sldChg chg="addSp add del">
        <pc:chgData name="Barnett, Ryan" userId="43c47129-8b52-48ee-bd67-2065c934c0ec" providerId="ADAL" clId="{55FEBDEF-792D-4580-B33C-9ABF7F8FA5C1}" dt="2025-11-17T16:00:36.599" v="1520"/>
        <pc:sldMkLst>
          <pc:docMk/>
          <pc:sldMk cId="2695778783" sldId="2144447192"/>
        </pc:sldMkLst>
        <pc:picChg chg="add">
          <ac:chgData name="Barnett, Ryan" userId="43c47129-8b52-48ee-bd67-2065c934c0ec" providerId="ADAL" clId="{55FEBDEF-792D-4580-B33C-9ABF7F8FA5C1}" dt="2025-11-17T16:00:33.941" v="1519"/>
          <ac:picMkLst>
            <pc:docMk/>
            <pc:sldMk cId="2695778783" sldId="2144447192"/>
            <ac:picMk id="3" creationId="{57E4477E-DCA8-7C78-C917-D0C359AB17D1}"/>
          </ac:picMkLst>
        </pc:picChg>
      </pc:sldChg>
      <pc:sldChg chg="addSp delSp modSp add mod ord">
        <pc:chgData name="Barnett, Ryan" userId="43c47129-8b52-48ee-bd67-2065c934c0ec" providerId="ADAL" clId="{55FEBDEF-792D-4580-B33C-9ABF7F8FA5C1}" dt="2025-11-17T16:50:45.958" v="2644" actId="403"/>
        <pc:sldMkLst>
          <pc:docMk/>
          <pc:sldMk cId="3500383148" sldId="2144447192"/>
        </pc:sldMkLst>
        <pc:spChg chg="add mod">
          <ac:chgData name="Barnett, Ryan" userId="43c47129-8b52-48ee-bd67-2065c934c0ec" providerId="ADAL" clId="{55FEBDEF-792D-4580-B33C-9ABF7F8FA5C1}" dt="2025-11-17T16:12:10.502" v="1856" actId="1076"/>
          <ac:spMkLst>
            <pc:docMk/>
            <pc:sldMk cId="3500383148" sldId="2144447192"/>
            <ac:spMk id="2" creationId="{A24898AA-B2B0-F174-F4F9-FA1E4FACA028}"/>
          </ac:spMkLst>
        </pc:spChg>
        <pc:spChg chg="mod">
          <ac:chgData name="Barnett, Ryan" userId="43c47129-8b52-48ee-bd67-2065c934c0ec" providerId="ADAL" clId="{55FEBDEF-792D-4580-B33C-9ABF7F8FA5C1}" dt="2025-11-17T16:50:45.958" v="2644" actId="403"/>
          <ac:spMkLst>
            <pc:docMk/>
            <pc:sldMk cId="3500383148" sldId="2144447192"/>
            <ac:spMk id="3" creationId="{EA95D3C3-4B41-27B8-66CD-5528659F7838}"/>
          </ac:spMkLst>
        </pc:spChg>
        <pc:spChg chg="add del mod">
          <ac:chgData name="Barnett, Ryan" userId="43c47129-8b52-48ee-bd67-2065c934c0ec" providerId="ADAL" clId="{55FEBDEF-792D-4580-B33C-9ABF7F8FA5C1}" dt="2025-11-17T16:08:11.221" v="1742" actId="478"/>
          <ac:spMkLst>
            <pc:docMk/>
            <pc:sldMk cId="3500383148" sldId="2144447192"/>
            <ac:spMk id="4" creationId="{9CC31DFE-8CEB-3B48-02C8-59347CC36714}"/>
          </ac:spMkLst>
        </pc:spChg>
        <pc:spChg chg="del">
          <ac:chgData name="Barnett, Ryan" userId="43c47129-8b52-48ee-bd67-2065c934c0ec" providerId="ADAL" clId="{55FEBDEF-792D-4580-B33C-9ABF7F8FA5C1}" dt="2025-11-17T16:06:59.606" v="1697" actId="478"/>
          <ac:spMkLst>
            <pc:docMk/>
            <pc:sldMk cId="3500383148" sldId="2144447192"/>
            <ac:spMk id="5" creationId="{090474AB-2296-3E09-112A-EA2936BBF440}"/>
          </ac:spMkLst>
        </pc:spChg>
        <pc:spChg chg="add mod">
          <ac:chgData name="Barnett, Ryan" userId="43c47129-8b52-48ee-bd67-2065c934c0ec" providerId="ADAL" clId="{55FEBDEF-792D-4580-B33C-9ABF7F8FA5C1}" dt="2025-11-17T16:11:56.247" v="1853" actId="14100"/>
          <ac:spMkLst>
            <pc:docMk/>
            <pc:sldMk cId="3500383148" sldId="2144447192"/>
            <ac:spMk id="6" creationId="{FCABC217-EB0A-DCE1-6A98-1024D616186A}"/>
          </ac:spMkLst>
        </pc:spChg>
        <pc:spChg chg="del">
          <ac:chgData name="Barnett, Ryan" userId="43c47129-8b52-48ee-bd67-2065c934c0ec" providerId="ADAL" clId="{55FEBDEF-792D-4580-B33C-9ABF7F8FA5C1}" dt="2025-11-17T16:06:18.989" v="1684" actId="478"/>
          <ac:spMkLst>
            <pc:docMk/>
            <pc:sldMk cId="3500383148" sldId="2144447192"/>
            <ac:spMk id="8" creationId="{DE38E7DD-14CA-C7BC-D28A-20A297C4D749}"/>
          </ac:spMkLst>
        </pc:spChg>
        <pc:spChg chg="del">
          <ac:chgData name="Barnett, Ryan" userId="43c47129-8b52-48ee-bd67-2065c934c0ec" providerId="ADAL" clId="{55FEBDEF-792D-4580-B33C-9ABF7F8FA5C1}" dt="2025-11-17T16:06:20.093" v="1685" actId="478"/>
          <ac:spMkLst>
            <pc:docMk/>
            <pc:sldMk cId="3500383148" sldId="2144447192"/>
            <ac:spMk id="9" creationId="{86AC315A-FD26-0965-FBDF-3C4433FF214A}"/>
          </ac:spMkLst>
        </pc:spChg>
        <pc:spChg chg="del">
          <ac:chgData name="Barnett, Ryan" userId="43c47129-8b52-48ee-bd67-2065c934c0ec" providerId="ADAL" clId="{55FEBDEF-792D-4580-B33C-9ABF7F8FA5C1}" dt="2025-11-17T16:06:21.235" v="1686" actId="478"/>
          <ac:spMkLst>
            <pc:docMk/>
            <pc:sldMk cId="3500383148" sldId="2144447192"/>
            <ac:spMk id="10" creationId="{242A0B6F-C552-0EC2-4961-F05C217EC545}"/>
          </ac:spMkLst>
        </pc:spChg>
        <pc:spChg chg="del">
          <ac:chgData name="Barnett, Ryan" userId="43c47129-8b52-48ee-bd67-2065c934c0ec" providerId="ADAL" clId="{55FEBDEF-792D-4580-B33C-9ABF7F8FA5C1}" dt="2025-11-17T16:06:22.454" v="1687" actId="478"/>
          <ac:spMkLst>
            <pc:docMk/>
            <pc:sldMk cId="3500383148" sldId="2144447192"/>
            <ac:spMk id="11" creationId="{CD4F45D9-2979-4986-7865-3008ECF23122}"/>
          </ac:spMkLst>
        </pc:spChg>
        <pc:spChg chg="del">
          <ac:chgData name="Barnett, Ryan" userId="43c47129-8b52-48ee-bd67-2065c934c0ec" providerId="ADAL" clId="{55FEBDEF-792D-4580-B33C-9ABF7F8FA5C1}" dt="2025-11-17T16:06:23.628" v="1688" actId="478"/>
          <ac:spMkLst>
            <pc:docMk/>
            <pc:sldMk cId="3500383148" sldId="2144447192"/>
            <ac:spMk id="12" creationId="{599C51E0-E4D0-C74B-491B-50FCA2724E28}"/>
          </ac:spMkLst>
        </pc:spChg>
        <pc:spChg chg="del">
          <ac:chgData name="Barnett, Ryan" userId="43c47129-8b52-48ee-bd67-2065c934c0ec" providerId="ADAL" clId="{55FEBDEF-792D-4580-B33C-9ABF7F8FA5C1}" dt="2025-11-17T16:06:24.760" v="1689" actId="478"/>
          <ac:spMkLst>
            <pc:docMk/>
            <pc:sldMk cId="3500383148" sldId="2144447192"/>
            <ac:spMk id="13" creationId="{599CAA0E-B973-1C1F-74A9-5CAFCDF25296}"/>
          </ac:spMkLst>
        </pc:spChg>
        <pc:spChg chg="del">
          <ac:chgData name="Barnett, Ryan" userId="43c47129-8b52-48ee-bd67-2065c934c0ec" providerId="ADAL" clId="{55FEBDEF-792D-4580-B33C-9ABF7F8FA5C1}" dt="2025-11-17T16:06:26.124" v="1690" actId="478"/>
          <ac:spMkLst>
            <pc:docMk/>
            <pc:sldMk cId="3500383148" sldId="2144447192"/>
            <ac:spMk id="14" creationId="{B4C76056-C4EF-57DF-E1B8-DEC3A7CD9936}"/>
          </ac:spMkLst>
        </pc:spChg>
        <pc:spChg chg="mod">
          <ac:chgData name="Barnett, Ryan" userId="43c47129-8b52-48ee-bd67-2065c934c0ec" providerId="ADAL" clId="{55FEBDEF-792D-4580-B33C-9ABF7F8FA5C1}" dt="2025-11-17T16:13:27.420" v="1905" actId="121"/>
          <ac:spMkLst>
            <pc:docMk/>
            <pc:sldMk cId="3500383148" sldId="2144447192"/>
            <ac:spMk id="15" creationId="{8C3B64C3-4D62-8A64-CCFF-D200EE7182C0}"/>
          </ac:spMkLst>
        </pc:spChg>
        <pc:spChg chg="add del mod">
          <ac:chgData name="Barnett, Ryan" userId="43c47129-8b52-48ee-bd67-2065c934c0ec" providerId="ADAL" clId="{55FEBDEF-792D-4580-B33C-9ABF7F8FA5C1}" dt="2025-11-17T16:07:01.920" v="1698" actId="478"/>
          <ac:spMkLst>
            <pc:docMk/>
            <pc:sldMk cId="3500383148" sldId="2144447192"/>
            <ac:spMk id="17" creationId="{D86A8BA5-38BB-2B81-282E-4B400E8A77D0}"/>
          </ac:spMkLst>
        </pc:spChg>
        <pc:spChg chg="add mod">
          <ac:chgData name="Barnett, Ryan" userId="43c47129-8b52-48ee-bd67-2065c934c0ec" providerId="ADAL" clId="{55FEBDEF-792D-4580-B33C-9ABF7F8FA5C1}" dt="2025-11-17T16:11:28.148" v="1846" actId="14100"/>
          <ac:spMkLst>
            <pc:docMk/>
            <pc:sldMk cId="3500383148" sldId="2144447192"/>
            <ac:spMk id="18" creationId="{0F1BA7C9-73D6-7423-8FDD-0AC34B181032}"/>
          </ac:spMkLst>
        </pc:spChg>
        <pc:graphicFrameChg chg="del">
          <ac:chgData name="Barnett, Ryan" userId="43c47129-8b52-48ee-bd67-2065c934c0ec" providerId="ADAL" clId="{55FEBDEF-792D-4580-B33C-9ABF7F8FA5C1}" dt="2025-11-17T16:06:16.925" v="1683" actId="478"/>
          <ac:graphicFrameMkLst>
            <pc:docMk/>
            <pc:sldMk cId="3500383148" sldId="2144447192"/>
            <ac:graphicFrameMk id="7" creationId="{6275346C-45E7-46A0-274B-130E50ECD1E9}"/>
          </ac:graphicFrameMkLst>
        </pc:graphicFrameChg>
      </pc:sldChg>
      <pc:sldChg chg="addSp delSp modSp new mod ord">
        <pc:chgData name="Barnett, Ryan" userId="43c47129-8b52-48ee-bd67-2065c934c0ec" providerId="ADAL" clId="{55FEBDEF-792D-4580-B33C-9ABF7F8FA5C1}" dt="2025-11-17T16:50:56.478" v="2648" actId="1076"/>
        <pc:sldMkLst>
          <pc:docMk/>
          <pc:sldMk cId="1498062202" sldId="2144447193"/>
        </pc:sldMkLst>
        <pc:spChg chg="del">
          <ac:chgData name="Barnett, Ryan" userId="43c47129-8b52-48ee-bd67-2065c934c0ec" providerId="ADAL" clId="{55FEBDEF-792D-4580-B33C-9ABF7F8FA5C1}" dt="2025-11-17T16:14:32.404" v="1908" actId="478"/>
          <ac:spMkLst>
            <pc:docMk/>
            <pc:sldMk cId="1498062202" sldId="2144447193"/>
            <ac:spMk id="2" creationId="{B1DF0296-4CF5-A87B-B594-B9C46B330CA9}"/>
          </ac:spMkLst>
        </pc:spChg>
        <pc:spChg chg="mod">
          <ac:chgData name="Barnett, Ryan" userId="43c47129-8b52-48ee-bd67-2065c934c0ec" providerId="ADAL" clId="{55FEBDEF-792D-4580-B33C-9ABF7F8FA5C1}" dt="2025-11-17T16:50:56.478" v="2648" actId="1076"/>
          <ac:spMkLst>
            <pc:docMk/>
            <pc:sldMk cId="1498062202" sldId="2144447193"/>
            <ac:spMk id="3" creationId="{ACE99D62-0352-1EB1-15BC-C4A0953B6F98}"/>
          </ac:spMkLst>
        </pc:spChg>
        <pc:spChg chg="del">
          <ac:chgData name="Barnett, Ryan" userId="43c47129-8b52-48ee-bd67-2065c934c0ec" providerId="ADAL" clId="{55FEBDEF-792D-4580-B33C-9ABF7F8FA5C1}" dt="2025-11-17T16:14:34.035" v="1910" actId="478"/>
          <ac:spMkLst>
            <pc:docMk/>
            <pc:sldMk cId="1498062202" sldId="2144447193"/>
            <ac:spMk id="4" creationId="{1CA8796D-98B4-0118-B89E-74C9DFD8C5B5}"/>
          </ac:spMkLst>
        </pc:spChg>
        <pc:spChg chg="del">
          <ac:chgData name="Barnett, Ryan" userId="43c47129-8b52-48ee-bd67-2065c934c0ec" providerId="ADAL" clId="{55FEBDEF-792D-4580-B33C-9ABF7F8FA5C1}" dt="2025-11-17T16:14:33.379" v="1909" actId="478"/>
          <ac:spMkLst>
            <pc:docMk/>
            <pc:sldMk cId="1498062202" sldId="2144447193"/>
            <ac:spMk id="5" creationId="{BF3907D8-01AE-6F71-B842-9B199C17877C}"/>
          </ac:spMkLst>
        </pc:spChg>
        <pc:spChg chg="del">
          <ac:chgData name="Barnett, Ryan" userId="43c47129-8b52-48ee-bd67-2065c934c0ec" providerId="ADAL" clId="{55FEBDEF-792D-4580-B33C-9ABF7F8FA5C1}" dt="2025-11-17T16:14:30.785" v="1907" actId="478"/>
          <ac:spMkLst>
            <pc:docMk/>
            <pc:sldMk cId="1498062202" sldId="2144447193"/>
            <ac:spMk id="6" creationId="{EC0BB84E-C0C0-5172-196B-042038BEEB32}"/>
          </ac:spMkLst>
        </pc:spChg>
        <pc:spChg chg="add mod">
          <ac:chgData name="Barnett, Ryan" userId="43c47129-8b52-48ee-bd67-2065c934c0ec" providerId="ADAL" clId="{55FEBDEF-792D-4580-B33C-9ABF7F8FA5C1}" dt="2025-11-17T16:16:06.086" v="1947" actId="14100"/>
          <ac:spMkLst>
            <pc:docMk/>
            <pc:sldMk cId="1498062202" sldId="2144447193"/>
            <ac:spMk id="8" creationId="{CD6CF45E-6779-5EE6-AFFA-B12E77D27BDD}"/>
          </ac:spMkLst>
        </pc:spChg>
        <pc:spChg chg="add mod">
          <ac:chgData name="Barnett, Ryan" userId="43c47129-8b52-48ee-bd67-2065c934c0ec" providerId="ADAL" clId="{55FEBDEF-792D-4580-B33C-9ABF7F8FA5C1}" dt="2025-11-17T16:15:50.899" v="1944"/>
          <ac:spMkLst>
            <pc:docMk/>
            <pc:sldMk cId="1498062202" sldId="2144447193"/>
            <ac:spMk id="9" creationId="{712FD694-4E39-F3F8-1FDC-FB7786FEFE49}"/>
          </ac:spMkLst>
        </pc:spChg>
        <pc:graphicFrameChg chg="add mod modGraphic">
          <ac:chgData name="Barnett, Ryan" userId="43c47129-8b52-48ee-bd67-2065c934c0ec" providerId="ADAL" clId="{55FEBDEF-792D-4580-B33C-9ABF7F8FA5C1}" dt="2025-11-17T16:15:57.701" v="1945" actId="1076"/>
          <ac:graphicFrameMkLst>
            <pc:docMk/>
            <pc:sldMk cId="1498062202" sldId="2144447193"/>
            <ac:graphicFrameMk id="7" creationId="{5BA7D8A3-2CBD-2723-18E7-7258D515C92F}"/>
          </ac:graphicFrameMkLst>
        </pc:graphicFrameChg>
      </pc:sldChg>
      <pc:sldChg chg="addSp delSp modSp add mod">
        <pc:chgData name="Barnett, Ryan" userId="43c47129-8b52-48ee-bd67-2065c934c0ec" providerId="ADAL" clId="{55FEBDEF-792D-4580-B33C-9ABF7F8FA5C1}" dt="2025-11-17T16:51:13.241" v="2655" actId="14100"/>
        <pc:sldMkLst>
          <pc:docMk/>
          <pc:sldMk cId="3757573520" sldId="2144447194"/>
        </pc:sldMkLst>
        <pc:spChg chg="del">
          <ac:chgData name="Barnett, Ryan" userId="43c47129-8b52-48ee-bd67-2065c934c0ec" providerId="ADAL" clId="{55FEBDEF-792D-4580-B33C-9ABF7F8FA5C1}" dt="2025-11-17T16:16:51.408" v="1951" actId="478"/>
          <ac:spMkLst>
            <pc:docMk/>
            <pc:sldMk cId="3757573520" sldId="2144447194"/>
            <ac:spMk id="2" creationId="{B31FDE43-08CE-D7D9-B31F-D6C99571B8F5}"/>
          </ac:spMkLst>
        </pc:spChg>
        <pc:spChg chg="mod">
          <ac:chgData name="Barnett, Ryan" userId="43c47129-8b52-48ee-bd67-2065c934c0ec" providerId="ADAL" clId="{55FEBDEF-792D-4580-B33C-9ABF7F8FA5C1}" dt="2025-11-17T16:51:13.241" v="2655" actId="14100"/>
          <ac:spMkLst>
            <pc:docMk/>
            <pc:sldMk cId="3757573520" sldId="2144447194"/>
            <ac:spMk id="3" creationId="{FCD0626E-D4DF-8704-9FDF-30CC7B7166DE}"/>
          </ac:spMkLst>
        </pc:spChg>
        <pc:spChg chg="add mod">
          <ac:chgData name="Barnett, Ryan" userId="43c47129-8b52-48ee-bd67-2065c934c0ec" providerId="ADAL" clId="{55FEBDEF-792D-4580-B33C-9ABF7F8FA5C1}" dt="2025-11-17T16:26:51.634" v="2242" actId="313"/>
          <ac:spMkLst>
            <pc:docMk/>
            <pc:sldMk cId="3757573520" sldId="2144447194"/>
            <ac:spMk id="4" creationId="{7830F71E-1E5B-2A9F-1B6C-B6D9C275F5E1}"/>
          </ac:spMkLst>
        </pc:spChg>
        <pc:spChg chg="add mod">
          <ac:chgData name="Barnett, Ryan" userId="43c47129-8b52-48ee-bd67-2065c934c0ec" providerId="ADAL" clId="{55FEBDEF-792D-4580-B33C-9ABF7F8FA5C1}" dt="2025-11-17T16:19:48.525" v="2124" actId="14100"/>
          <ac:spMkLst>
            <pc:docMk/>
            <pc:sldMk cId="3757573520" sldId="2144447194"/>
            <ac:spMk id="5" creationId="{42878306-56F3-1DFA-102E-A272F62D9A08}"/>
          </ac:spMkLst>
        </pc:spChg>
        <pc:spChg chg="del">
          <ac:chgData name="Barnett, Ryan" userId="43c47129-8b52-48ee-bd67-2065c934c0ec" providerId="ADAL" clId="{55FEBDEF-792D-4580-B33C-9ABF7F8FA5C1}" dt="2025-11-17T16:16:54.502" v="1952" actId="478"/>
          <ac:spMkLst>
            <pc:docMk/>
            <pc:sldMk cId="3757573520" sldId="2144447194"/>
            <ac:spMk id="6" creationId="{B9EB6337-745D-B9F2-9897-C76C50FBC6B9}"/>
          </ac:spMkLst>
        </pc:spChg>
        <pc:spChg chg="add mod">
          <ac:chgData name="Barnett, Ryan" userId="43c47129-8b52-48ee-bd67-2065c934c0ec" providerId="ADAL" clId="{55FEBDEF-792D-4580-B33C-9ABF7F8FA5C1}" dt="2025-11-17T16:18:09.106" v="2013" actId="1076"/>
          <ac:spMkLst>
            <pc:docMk/>
            <pc:sldMk cId="3757573520" sldId="2144447194"/>
            <ac:spMk id="7" creationId="{301A24D4-A610-B37E-8BD0-BEFE1A7E2D8E}"/>
          </ac:spMkLst>
        </pc:spChg>
        <pc:spChg chg="del">
          <ac:chgData name="Barnett, Ryan" userId="43c47129-8b52-48ee-bd67-2065c934c0ec" providerId="ADAL" clId="{55FEBDEF-792D-4580-B33C-9ABF7F8FA5C1}" dt="2025-11-17T16:16:58.056" v="1953" actId="478"/>
          <ac:spMkLst>
            <pc:docMk/>
            <pc:sldMk cId="3757573520" sldId="2144447194"/>
            <ac:spMk id="18" creationId="{C6A30DC2-1C2C-CECF-C98A-13F9F2DEE318}"/>
          </ac:spMkLst>
        </pc:spChg>
      </pc:sldChg>
      <pc:sldChg chg="addSp delSp modSp new mod">
        <pc:chgData name="Barnett, Ryan" userId="43c47129-8b52-48ee-bd67-2065c934c0ec" providerId="ADAL" clId="{55FEBDEF-792D-4580-B33C-9ABF7F8FA5C1}" dt="2025-11-17T16:51:24.827" v="2660" actId="1076"/>
        <pc:sldMkLst>
          <pc:docMk/>
          <pc:sldMk cId="110382239" sldId="2144447195"/>
        </pc:sldMkLst>
        <pc:spChg chg="del">
          <ac:chgData name="Barnett, Ryan" userId="43c47129-8b52-48ee-bd67-2065c934c0ec" providerId="ADAL" clId="{55FEBDEF-792D-4580-B33C-9ABF7F8FA5C1}" dt="2025-11-17T16:22:08.651" v="2133" actId="478"/>
          <ac:spMkLst>
            <pc:docMk/>
            <pc:sldMk cId="110382239" sldId="2144447195"/>
            <ac:spMk id="2" creationId="{D22F21CE-5979-C1FF-8DB7-A6BA40D7A47F}"/>
          </ac:spMkLst>
        </pc:spChg>
        <pc:spChg chg="mod">
          <ac:chgData name="Barnett, Ryan" userId="43c47129-8b52-48ee-bd67-2065c934c0ec" providerId="ADAL" clId="{55FEBDEF-792D-4580-B33C-9ABF7F8FA5C1}" dt="2025-11-17T16:51:24.827" v="2660" actId="1076"/>
          <ac:spMkLst>
            <pc:docMk/>
            <pc:sldMk cId="110382239" sldId="2144447195"/>
            <ac:spMk id="3" creationId="{6D3E670F-2800-5FA9-5DBC-BE1CAD31145D}"/>
          </ac:spMkLst>
        </pc:spChg>
        <pc:spChg chg="del">
          <ac:chgData name="Barnett, Ryan" userId="43c47129-8b52-48ee-bd67-2065c934c0ec" providerId="ADAL" clId="{55FEBDEF-792D-4580-B33C-9ABF7F8FA5C1}" dt="2025-11-17T16:22:05.946" v="2131" actId="478"/>
          <ac:spMkLst>
            <pc:docMk/>
            <pc:sldMk cId="110382239" sldId="2144447195"/>
            <ac:spMk id="4" creationId="{549608ED-8426-3C19-6596-7EEF0DF68266}"/>
          </ac:spMkLst>
        </pc:spChg>
        <pc:spChg chg="del">
          <ac:chgData name="Barnett, Ryan" userId="43c47129-8b52-48ee-bd67-2065c934c0ec" providerId="ADAL" clId="{55FEBDEF-792D-4580-B33C-9ABF7F8FA5C1}" dt="2025-11-17T16:22:07.629" v="2132" actId="478"/>
          <ac:spMkLst>
            <pc:docMk/>
            <pc:sldMk cId="110382239" sldId="2144447195"/>
            <ac:spMk id="5" creationId="{BB15425B-A5BE-96C3-8EA7-40CC084B1255}"/>
          </ac:spMkLst>
        </pc:spChg>
        <pc:spChg chg="del">
          <ac:chgData name="Barnett, Ryan" userId="43c47129-8b52-48ee-bd67-2065c934c0ec" providerId="ADAL" clId="{55FEBDEF-792D-4580-B33C-9ABF7F8FA5C1}" dt="2025-11-17T16:22:09.571" v="2134" actId="478"/>
          <ac:spMkLst>
            <pc:docMk/>
            <pc:sldMk cId="110382239" sldId="2144447195"/>
            <ac:spMk id="6" creationId="{A5B6DE52-3047-175A-A57A-54E0496BD39C}"/>
          </ac:spMkLst>
        </pc:spChg>
        <pc:spChg chg="add mod">
          <ac:chgData name="Barnett, Ryan" userId="43c47129-8b52-48ee-bd67-2065c934c0ec" providerId="ADAL" clId="{55FEBDEF-792D-4580-B33C-9ABF7F8FA5C1}" dt="2025-11-17T16:23:49.997" v="2195" actId="1076"/>
          <ac:spMkLst>
            <pc:docMk/>
            <pc:sldMk cId="110382239" sldId="2144447195"/>
            <ac:spMk id="7" creationId="{880E229C-6DF8-6F39-E720-56FAFAE23462}"/>
          </ac:spMkLst>
        </pc:spChg>
        <pc:spChg chg="add mod">
          <ac:chgData name="Barnett, Ryan" userId="43c47129-8b52-48ee-bd67-2065c934c0ec" providerId="ADAL" clId="{55FEBDEF-792D-4580-B33C-9ABF7F8FA5C1}" dt="2025-11-17T16:23:59.817" v="2197" actId="1076"/>
          <ac:spMkLst>
            <pc:docMk/>
            <pc:sldMk cId="110382239" sldId="2144447195"/>
            <ac:spMk id="9" creationId="{4B5EE9A5-6F2D-40F5-2542-2DF518F36EEC}"/>
          </ac:spMkLst>
        </pc:spChg>
        <pc:spChg chg="add mod">
          <ac:chgData name="Barnett, Ryan" userId="43c47129-8b52-48ee-bd67-2065c934c0ec" providerId="ADAL" clId="{55FEBDEF-792D-4580-B33C-9ABF7F8FA5C1}" dt="2025-11-17T16:23:52.356" v="2196" actId="1076"/>
          <ac:spMkLst>
            <pc:docMk/>
            <pc:sldMk cId="110382239" sldId="2144447195"/>
            <ac:spMk id="10" creationId="{D89FA4B0-0E76-210F-3F1B-D8079789FCB4}"/>
          </ac:spMkLst>
        </pc:spChg>
        <pc:spChg chg="add mod">
          <ac:chgData name="Barnett, Ryan" userId="43c47129-8b52-48ee-bd67-2065c934c0ec" providerId="ADAL" clId="{55FEBDEF-792D-4580-B33C-9ABF7F8FA5C1}" dt="2025-11-17T16:27:51.218" v="2247"/>
          <ac:spMkLst>
            <pc:docMk/>
            <pc:sldMk cId="110382239" sldId="2144447195"/>
            <ac:spMk id="11" creationId="{D9515079-F89F-DE54-7529-590FD6600B7C}"/>
          </ac:spMkLst>
        </pc:spChg>
        <pc:picChg chg="add mod ord">
          <ac:chgData name="Barnett, Ryan" userId="43c47129-8b52-48ee-bd67-2065c934c0ec" providerId="ADAL" clId="{55FEBDEF-792D-4580-B33C-9ABF7F8FA5C1}" dt="2025-11-17T16:24:10.316" v="2200" actId="1076"/>
          <ac:picMkLst>
            <pc:docMk/>
            <pc:sldMk cId="110382239" sldId="2144447195"/>
            <ac:picMk id="8" creationId="{A8A4FA8A-A218-DF89-0912-3EF25172396C}"/>
          </ac:picMkLst>
        </pc:picChg>
      </pc:sldChg>
      <pc:sldChg chg="addSp delSp modSp new mod">
        <pc:chgData name="Barnett, Ryan" userId="43c47129-8b52-48ee-bd67-2065c934c0ec" providerId="ADAL" clId="{55FEBDEF-792D-4580-B33C-9ABF7F8FA5C1}" dt="2025-11-17T16:51:36.481" v="2665" actId="1076"/>
        <pc:sldMkLst>
          <pc:docMk/>
          <pc:sldMk cId="1913245087" sldId="2144447196"/>
        </pc:sldMkLst>
        <pc:spChg chg="del">
          <ac:chgData name="Barnett, Ryan" userId="43c47129-8b52-48ee-bd67-2065c934c0ec" providerId="ADAL" clId="{55FEBDEF-792D-4580-B33C-9ABF7F8FA5C1}" dt="2025-11-17T16:25:28.359" v="2205" actId="478"/>
          <ac:spMkLst>
            <pc:docMk/>
            <pc:sldMk cId="1913245087" sldId="2144447196"/>
            <ac:spMk id="2" creationId="{3636A8FD-FC19-9B07-89F1-52690FD5B4CA}"/>
          </ac:spMkLst>
        </pc:spChg>
        <pc:spChg chg="mod">
          <ac:chgData name="Barnett, Ryan" userId="43c47129-8b52-48ee-bd67-2065c934c0ec" providerId="ADAL" clId="{55FEBDEF-792D-4580-B33C-9ABF7F8FA5C1}" dt="2025-11-17T16:51:36.481" v="2665" actId="1076"/>
          <ac:spMkLst>
            <pc:docMk/>
            <pc:sldMk cId="1913245087" sldId="2144447196"/>
            <ac:spMk id="3" creationId="{1C279B38-8856-7CA5-8A3C-3487BCD3EF51}"/>
          </ac:spMkLst>
        </pc:spChg>
        <pc:spChg chg="del">
          <ac:chgData name="Barnett, Ryan" userId="43c47129-8b52-48ee-bd67-2065c934c0ec" providerId="ADAL" clId="{55FEBDEF-792D-4580-B33C-9ABF7F8FA5C1}" dt="2025-11-17T16:25:29.259" v="2206" actId="478"/>
          <ac:spMkLst>
            <pc:docMk/>
            <pc:sldMk cId="1913245087" sldId="2144447196"/>
            <ac:spMk id="4" creationId="{078D72B9-98FA-0AEC-D265-3DB1F8EF145E}"/>
          </ac:spMkLst>
        </pc:spChg>
        <pc:spChg chg="del">
          <ac:chgData name="Barnett, Ryan" userId="43c47129-8b52-48ee-bd67-2065c934c0ec" providerId="ADAL" clId="{55FEBDEF-792D-4580-B33C-9ABF7F8FA5C1}" dt="2025-11-17T16:25:27.220" v="2204" actId="478"/>
          <ac:spMkLst>
            <pc:docMk/>
            <pc:sldMk cId="1913245087" sldId="2144447196"/>
            <ac:spMk id="5" creationId="{4E2971F7-9F27-ED2B-BD49-BA432B20BBA4}"/>
          </ac:spMkLst>
        </pc:spChg>
        <pc:spChg chg="del">
          <ac:chgData name="Barnett, Ryan" userId="43c47129-8b52-48ee-bd67-2065c934c0ec" providerId="ADAL" clId="{55FEBDEF-792D-4580-B33C-9ABF7F8FA5C1}" dt="2025-11-17T16:25:24.843" v="2203" actId="478"/>
          <ac:spMkLst>
            <pc:docMk/>
            <pc:sldMk cId="1913245087" sldId="2144447196"/>
            <ac:spMk id="6" creationId="{5C11736A-AD91-914C-E3C1-E04B61FC444D}"/>
          </ac:spMkLst>
        </pc:spChg>
        <pc:spChg chg="add mod">
          <ac:chgData name="Barnett, Ryan" userId="43c47129-8b52-48ee-bd67-2065c934c0ec" providerId="ADAL" clId="{55FEBDEF-792D-4580-B33C-9ABF7F8FA5C1}" dt="2025-11-17T16:27:41.410" v="2246" actId="403"/>
          <ac:spMkLst>
            <pc:docMk/>
            <pc:sldMk cId="1913245087" sldId="2144447196"/>
            <ac:spMk id="7" creationId="{AC07661C-948D-E392-D8C6-42263637CB8C}"/>
          </ac:spMkLst>
        </pc:spChg>
        <pc:spChg chg="add mod">
          <ac:chgData name="Barnett, Ryan" userId="43c47129-8b52-48ee-bd67-2065c934c0ec" providerId="ADAL" clId="{55FEBDEF-792D-4580-B33C-9ABF7F8FA5C1}" dt="2025-11-17T16:27:54.140" v="2248"/>
          <ac:spMkLst>
            <pc:docMk/>
            <pc:sldMk cId="1913245087" sldId="2144447196"/>
            <ac:spMk id="8" creationId="{C00BF803-497B-F114-41C9-BCBA2D3ECE8A}"/>
          </ac:spMkLst>
        </pc:spChg>
      </pc:sldChg>
      <pc:sldChg chg="addSp delSp modSp new mod">
        <pc:chgData name="Barnett, Ryan" userId="43c47129-8b52-48ee-bd67-2065c934c0ec" providerId="ADAL" clId="{55FEBDEF-792D-4580-B33C-9ABF7F8FA5C1}" dt="2025-11-17T16:51:56.011" v="2672" actId="403"/>
        <pc:sldMkLst>
          <pc:docMk/>
          <pc:sldMk cId="3252083324" sldId="2144447197"/>
        </pc:sldMkLst>
        <pc:spChg chg="del">
          <ac:chgData name="Barnett, Ryan" userId="43c47129-8b52-48ee-bd67-2065c934c0ec" providerId="ADAL" clId="{55FEBDEF-792D-4580-B33C-9ABF7F8FA5C1}" dt="2025-11-17T16:29:15.992" v="2252" actId="478"/>
          <ac:spMkLst>
            <pc:docMk/>
            <pc:sldMk cId="3252083324" sldId="2144447197"/>
            <ac:spMk id="2" creationId="{A94C3BBC-FCA8-29F4-223D-0809CC3C0768}"/>
          </ac:spMkLst>
        </pc:spChg>
        <pc:spChg chg="mod">
          <ac:chgData name="Barnett, Ryan" userId="43c47129-8b52-48ee-bd67-2065c934c0ec" providerId="ADAL" clId="{55FEBDEF-792D-4580-B33C-9ABF7F8FA5C1}" dt="2025-11-17T16:51:48.365" v="2669" actId="1076"/>
          <ac:spMkLst>
            <pc:docMk/>
            <pc:sldMk cId="3252083324" sldId="2144447197"/>
            <ac:spMk id="3" creationId="{C128653A-854A-9AED-DE8B-00EBA4E03256}"/>
          </ac:spMkLst>
        </pc:spChg>
        <pc:spChg chg="del">
          <ac:chgData name="Barnett, Ryan" userId="43c47129-8b52-48ee-bd67-2065c934c0ec" providerId="ADAL" clId="{55FEBDEF-792D-4580-B33C-9ABF7F8FA5C1}" dt="2025-11-17T16:29:17.015" v="2253" actId="478"/>
          <ac:spMkLst>
            <pc:docMk/>
            <pc:sldMk cId="3252083324" sldId="2144447197"/>
            <ac:spMk id="4" creationId="{1997E200-ACBA-7C51-3B6B-AEE0719C1822}"/>
          </ac:spMkLst>
        </pc:spChg>
        <pc:spChg chg="del">
          <ac:chgData name="Barnett, Ryan" userId="43c47129-8b52-48ee-bd67-2065c934c0ec" providerId="ADAL" clId="{55FEBDEF-792D-4580-B33C-9ABF7F8FA5C1}" dt="2025-11-17T16:29:14.920" v="2251" actId="478"/>
          <ac:spMkLst>
            <pc:docMk/>
            <pc:sldMk cId="3252083324" sldId="2144447197"/>
            <ac:spMk id="5" creationId="{68D05869-AD20-8986-8770-82F8EF4BC56B}"/>
          </ac:spMkLst>
        </pc:spChg>
        <pc:spChg chg="del">
          <ac:chgData name="Barnett, Ryan" userId="43c47129-8b52-48ee-bd67-2065c934c0ec" providerId="ADAL" clId="{55FEBDEF-792D-4580-B33C-9ABF7F8FA5C1}" dt="2025-11-17T16:29:12.156" v="2250" actId="478"/>
          <ac:spMkLst>
            <pc:docMk/>
            <pc:sldMk cId="3252083324" sldId="2144447197"/>
            <ac:spMk id="6" creationId="{A7A318C5-CED4-2ADC-320C-EEC0A3444DA2}"/>
          </ac:spMkLst>
        </pc:spChg>
        <pc:spChg chg="del mod topLvl">
          <ac:chgData name="Barnett, Ryan" userId="43c47129-8b52-48ee-bd67-2065c934c0ec" providerId="ADAL" clId="{55FEBDEF-792D-4580-B33C-9ABF7F8FA5C1}" dt="2025-11-17T16:30:05.313" v="2263" actId="478"/>
          <ac:spMkLst>
            <pc:docMk/>
            <pc:sldMk cId="3252083324" sldId="2144447197"/>
            <ac:spMk id="9" creationId="{6AA1ABFB-F6EE-AC7E-5D33-E5524D2419A3}"/>
          </ac:spMkLst>
        </pc:spChg>
        <pc:spChg chg="add mod">
          <ac:chgData name="Barnett, Ryan" userId="43c47129-8b52-48ee-bd67-2065c934c0ec" providerId="ADAL" clId="{55FEBDEF-792D-4580-B33C-9ABF7F8FA5C1}" dt="2025-11-17T16:36:45.055" v="2370" actId="1076"/>
          <ac:spMkLst>
            <pc:docMk/>
            <pc:sldMk cId="3252083324" sldId="2144447197"/>
            <ac:spMk id="11" creationId="{E3C4D2B8-5952-7CB2-2F85-A5B02517D67E}"/>
          </ac:spMkLst>
        </pc:spChg>
        <pc:spChg chg="add mod">
          <ac:chgData name="Barnett, Ryan" userId="43c47129-8b52-48ee-bd67-2065c934c0ec" providerId="ADAL" clId="{55FEBDEF-792D-4580-B33C-9ABF7F8FA5C1}" dt="2025-11-17T16:36:58.311" v="2373" actId="1076"/>
          <ac:spMkLst>
            <pc:docMk/>
            <pc:sldMk cId="3252083324" sldId="2144447197"/>
            <ac:spMk id="12" creationId="{620ECEA6-0DAF-2A2A-64A6-0BE8DBF2FCAA}"/>
          </ac:spMkLst>
        </pc:spChg>
        <pc:spChg chg="add mod">
          <ac:chgData name="Barnett, Ryan" userId="43c47129-8b52-48ee-bd67-2065c934c0ec" providerId="ADAL" clId="{55FEBDEF-792D-4580-B33C-9ABF7F8FA5C1}" dt="2025-11-17T16:32:09.211" v="2286"/>
          <ac:spMkLst>
            <pc:docMk/>
            <pc:sldMk cId="3252083324" sldId="2144447197"/>
            <ac:spMk id="13" creationId="{5189E292-ED7F-9AAA-CF6D-3F4F2C79479F}"/>
          </ac:spMkLst>
        </pc:spChg>
        <pc:spChg chg="add mod">
          <ac:chgData name="Barnett, Ryan" userId="43c47129-8b52-48ee-bd67-2065c934c0ec" providerId="ADAL" clId="{55FEBDEF-792D-4580-B33C-9ABF7F8FA5C1}" dt="2025-11-17T16:36:20.998" v="2366" actId="1036"/>
          <ac:spMkLst>
            <pc:docMk/>
            <pc:sldMk cId="3252083324" sldId="2144447197"/>
            <ac:spMk id="14" creationId="{369DDE4A-1832-D16C-2EAD-AC6AA62FE2FE}"/>
          </ac:spMkLst>
        </pc:spChg>
        <pc:spChg chg="add mod">
          <ac:chgData name="Barnett, Ryan" userId="43c47129-8b52-48ee-bd67-2065c934c0ec" providerId="ADAL" clId="{55FEBDEF-792D-4580-B33C-9ABF7F8FA5C1}" dt="2025-11-17T16:51:56.011" v="2672" actId="403"/>
          <ac:spMkLst>
            <pc:docMk/>
            <pc:sldMk cId="3252083324" sldId="2144447197"/>
            <ac:spMk id="15" creationId="{3EB37C6B-63D2-E8B6-B244-766F3095BE66}"/>
          </ac:spMkLst>
        </pc:spChg>
        <pc:grpChg chg="add del mod">
          <ac:chgData name="Barnett, Ryan" userId="43c47129-8b52-48ee-bd67-2065c934c0ec" providerId="ADAL" clId="{55FEBDEF-792D-4580-B33C-9ABF7F8FA5C1}" dt="2025-11-17T16:30:05.313" v="2263" actId="478"/>
          <ac:grpSpMkLst>
            <pc:docMk/>
            <pc:sldMk cId="3252083324" sldId="2144447197"/>
            <ac:grpSpMk id="7" creationId="{30F5B669-6CCA-CA6F-F170-DDF30F9297A3}"/>
          </ac:grpSpMkLst>
        </pc:grpChg>
        <pc:graphicFrameChg chg="mod topLvl">
          <ac:chgData name="Barnett, Ryan" userId="43c47129-8b52-48ee-bd67-2065c934c0ec" providerId="ADAL" clId="{55FEBDEF-792D-4580-B33C-9ABF7F8FA5C1}" dt="2025-11-17T16:36:30.664" v="2367" actId="14100"/>
          <ac:graphicFrameMkLst>
            <pc:docMk/>
            <pc:sldMk cId="3252083324" sldId="2144447197"/>
            <ac:graphicFrameMk id="8" creationId="{8B09A2BA-D93C-C665-475D-AA73358EB758}"/>
          </ac:graphicFrameMkLst>
        </pc:graphicFrameChg>
        <pc:graphicFrameChg chg="add mod modGraphic">
          <ac:chgData name="Barnett, Ryan" userId="43c47129-8b52-48ee-bd67-2065c934c0ec" providerId="ADAL" clId="{55FEBDEF-792D-4580-B33C-9ABF7F8FA5C1}" dt="2025-11-17T16:36:30.664" v="2367" actId="14100"/>
          <ac:graphicFrameMkLst>
            <pc:docMk/>
            <pc:sldMk cId="3252083324" sldId="2144447197"/>
            <ac:graphicFrameMk id="10" creationId="{00D2AD61-8AEB-FCFB-367A-92F85738FFF5}"/>
          </ac:graphicFrameMkLst>
        </pc:graphicFrameChg>
      </pc:sldChg>
      <pc:sldChg chg="addSp modSp add mod">
        <pc:chgData name="Barnett, Ryan" userId="43c47129-8b52-48ee-bd67-2065c934c0ec" providerId="ADAL" clId="{55FEBDEF-792D-4580-B33C-9ABF7F8FA5C1}" dt="2025-11-17T17:48:22.429" v="3013" actId="14100"/>
        <pc:sldMkLst>
          <pc:docMk/>
          <pc:sldMk cId="342038388" sldId="2144447198"/>
        </pc:sldMkLst>
        <pc:spChg chg="mod">
          <ac:chgData name="Barnett, Ryan" userId="43c47129-8b52-48ee-bd67-2065c934c0ec" providerId="ADAL" clId="{55FEBDEF-792D-4580-B33C-9ABF7F8FA5C1}" dt="2025-11-17T16:52:08.673" v="2676" actId="1076"/>
          <ac:spMkLst>
            <pc:docMk/>
            <pc:sldMk cId="342038388" sldId="2144447198"/>
            <ac:spMk id="3" creationId="{09155E34-28AE-B1E9-BB5F-494584A6B0A7}"/>
          </ac:spMkLst>
        </pc:spChg>
        <pc:spChg chg="mod">
          <ac:chgData name="Barnett, Ryan" userId="43c47129-8b52-48ee-bd67-2065c934c0ec" providerId="ADAL" clId="{55FEBDEF-792D-4580-B33C-9ABF7F8FA5C1}" dt="2025-11-17T17:47:43.622" v="3007" actId="207"/>
          <ac:spMkLst>
            <pc:docMk/>
            <pc:sldMk cId="342038388" sldId="2144447198"/>
            <ac:spMk id="4" creationId="{71006DDC-387D-A229-5152-AF646236BF48}"/>
          </ac:spMkLst>
        </pc:spChg>
        <pc:spChg chg="mod">
          <ac:chgData name="Barnett, Ryan" userId="43c47129-8b52-48ee-bd67-2065c934c0ec" providerId="ADAL" clId="{55FEBDEF-792D-4580-B33C-9ABF7F8FA5C1}" dt="2025-11-17T17:47:43.622" v="3007" actId="207"/>
          <ac:spMkLst>
            <pc:docMk/>
            <pc:sldMk cId="342038388" sldId="2144447198"/>
            <ac:spMk id="5" creationId="{05DD1617-4242-CA63-1153-1346228879A9}"/>
          </ac:spMkLst>
        </pc:spChg>
        <pc:spChg chg="add mod">
          <ac:chgData name="Barnett, Ryan" userId="43c47129-8b52-48ee-bd67-2065c934c0ec" providerId="ADAL" clId="{55FEBDEF-792D-4580-B33C-9ABF7F8FA5C1}" dt="2025-11-17T17:48:18.876" v="3011" actId="1076"/>
          <ac:spMkLst>
            <pc:docMk/>
            <pc:sldMk cId="342038388" sldId="2144447198"/>
            <ac:spMk id="6" creationId="{DC15A6D5-16F7-CB13-B66A-ED193ACB1845}"/>
          </ac:spMkLst>
        </pc:spChg>
        <pc:spChg chg="add mod">
          <ac:chgData name="Barnett, Ryan" userId="43c47129-8b52-48ee-bd67-2065c934c0ec" providerId="ADAL" clId="{55FEBDEF-792D-4580-B33C-9ABF7F8FA5C1}" dt="2025-11-17T16:43:13.087" v="2425" actId="14100"/>
          <ac:spMkLst>
            <pc:docMk/>
            <pc:sldMk cId="342038388" sldId="2144447198"/>
            <ac:spMk id="7" creationId="{8D9B94C5-9CB3-5808-8DB7-1E32076B39A3}"/>
          </ac:spMkLst>
        </pc:spChg>
        <pc:spChg chg="add mod">
          <ac:chgData name="Barnett, Ryan" userId="43c47129-8b52-48ee-bd67-2065c934c0ec" providerId="ADAL" clId="{55FEBDEF-792D-4580-B33C-9ABF7F8FA5C1}" dt="2025-11-17T16:43:21.702" v="2428" actId="404"/>
          <ac:spMkLst>
            <pc:docMk/>
            <pc:sldMk cId="342038388" sldId="2144447198"/>
            <ac:spMk id="8" creationId="{F5EF12BB-01BD-C965-2FDC-87A837D2EB64}"/>
          </ac:spMkLst>
        </pc:spChg>
        <pc:spChg chg="add mod">
          <ac:chgData name="Barnett, Ryan" userId="43c47129-8b52-48ee-bd67-2065c934c0ec" providerId="ADAL" clId="{55FEBDEF-792D-4580-B33C-9ABF7F8FA5C1}" dt="2025-11-17T17:48:01.467" v="3008"/>
          <ac:spMkLst>
            <pc:docMk/>
            <pc:sldMk cId="342038388" sldId="2144447198"/>
            <ac:spMk id="10" creationId="{8408E485-7BC8-AE9C-F019-501BDF40F372}"/>
          </ac:spMkLst>
        </pc:spChg>
        <pc:grpChg chg="add mod">
          <ac:chgData name="Barnett, Ryan" userId="43c47129-8b52-48ee-bd67-2065c934c0ec" providerId="ADAL" clId="{55FEBDEF-792D-4580-B33C-9ABF7F8FA5C1}" dt="2025-11-17T17:48:22.429" v="3013" actId="14100"/>
          <ac:grpSpMkLst>
            <pc:docMk/>
            <pc:sldMk cId="342038388" sldId="2144447198"/>
            <ac:grpSpMk id="2" creationId="{4671EC58-5677-E318-BC52-6E66EBB25FA8}"/>
          </ac:grpSpMkLst>
        </pc:grpChg>
        <pc:picChg chg="add mod ord">
          <ac:chgData name="Barnett, Ryan" userId="43c47129-8b52-48ee-bd67-2065c934c0ec" providerId="ADAL" clId="{55FEBDEF-792D-4580-B33C-9ABF7F8FA5C1}" dt="2025-11-17T17:48:11.896" v="3010" actId="1076"/>
          <ac:picMkLst>
            <pc:docMk/>
            <pc:sldMk cId="342038388" sldId="2144447198"/>
            <ac:picMk id="9" creationId="{EE5CD3C9-1216-738D-737A-C55E3C088E20}"/>
          </ac:picMkLst>
        </pc:picChg>
      </pc:sldChg>
      <pc:sldChg chg="addSp modSp add mod">
        <pc:chgData name="Barnett, Ryan" userId="43c47129-8b52-48ee-bd67-2065c934c0ec" providerId="ADAL" clId="{55FEBDEF-792D-4580-B33C-9ABF7F8FA5C1}" dt="2025-11-17T16:56:12.905" v="2717" actId="1076"/>
        <pc:sldMkLst>
          <pc:docMk/>
          <pc:sldMk cId="1034418381" sldId="2144447199"/>
        </pc:sldMkLst>
        <pc:spChg chg="add mod">
          <ac:chgData name="Barnett, Ryan" userId="43c47129-8b52-48ee-bd67-2065c934c0ec" providerId="ADAL" clId="{55FEBDEF-792D-4580-B33C-9ABF7F8FA5C1}" dt="2025-11-17T16:56:12.905" v="2717" actId="1076"/>
          <ac:spMkLst>
            <pc:docMk/>
            <pc:sldMk cId="1034418381" sldId="2144447199"/>
            <ac:spMk id="2" creationId="{52CFB3CE-E61F-7EA4-28D6-C700B6A8C429}"/>
          </ac:spMkLst>
        </pc:spChg>
        <pc:spChg chg="mod">
          <ac:chgData name="Barnett, Ryan" userId="43c47129-8b52-48ee-bd67-2065c934c0ec" providerId="ADAL" clId="{55FEBDEF-792D-4580-B33C-9ABF7F8FA5C1}" dt="2025-11-17T16:52:25.049" v="2682" actId="1076"/>
          <ac:spMkLst>
            <pc:docMk/>
            <pc:sldMk cId="1034418381" sldId="2144447199"/>
            <ac:spMk id="3" creationId="{42710ED3-28F0-7E5C-85BF-749D8C7B53AE}"/>
          </ac:spMkLst>
        </pc:spChg>
        <pc:spChg chg="add mod">
          <ac:chgData name="Barnett, Ryan" userId="43c47129-8b52-48ee-bd67-2065c934c0ec" providerId="ADAL" clId="{55FEBDEF-792D-4580-B33C-9ABF7F8FA5C1}" dt="2025-11-17T16:52:47.144" v="2683"/>
          <ac:spMkLst>
            <pc:docMk/>
            <pc:sldMk cId="1034418381" sldId="2144447199"/>
            <ac:spMk id="4" creationId="{81B8E05B-8BE6-1F1D-9164-99B6B4A50CEA}"/>
          </ac:spMkLst>
        </pc:spChg>
        <pc:spChg chg="add mod">
          <ac:chgData name="Barnett, Ryan" userId="43c47129-8b52-48ee-bd67-2065c934c0ec" providerId="ADAL" clId="{55FEBDEF-792D-4580-B33C-9ABF7F8FA5C1}" dt="2025-11-17T16:56:09.085" v="2716" actId="403"/>
          <ac:spMkLst>
            <pc:docMk/>
            <pc:sldMk cId="1034418381" sldId="2144447199"/>
            <ac:spMk id="5" creationId="{0973E1B8-6E6A-7026-6F42-1C5592BADA93}"/>
          </ac:spMkLst>
        </pc:spChg>
      </pc:sldChg>
      <pc:sldChg chg="addSp delSp modSp add mod ord">
        <pc:chgData name="Barnett, Ryan" userId="43c47129-8b52-48ee-bd67-2065c934c0ec" providerId="ADAL" clId="{55FEBDEF-792D-4580-B33C-9ABF7F8FA5C1}" dt="2025-11-17T17:48:27.643" v="3014"/>
        <pc:sldMkLst>
          <pc:docMk/>
          <pc:sldMk cId="3921926009" sldId="2144447200"/>
        </pc:sldMkLst>
        <pc:spChg chg="add del mod">
          <ac:chgData name="Barnett, Ryan" userId="43c47129-8b52-48ee-bd67-2065c934c0ec" providerId="ADAL" clId="{55FEBDEF-792D-4580-B33C-9ABF7F8FA5C1}" dt="2025-11-17T16:58:14.411" v="2869" actId="478"/>
          <ac:spMkLst>
            <pc:docMk/>
            <pc:sldMk cId="3921926009" sldId="2144447200"/>
            <ac:spMk id="2" creationId="{11AFBBA3-17E0-543A-A89F-FDBA70282722}"/>
          </ac:spMkLst>
        </pc:spChg>
        <pc:spChg chg="mod">
          <ac:chgData name="Barnett, Ryan" userId="43c47129-8b52-48ee-bd67-2065c934c0ec" providerId="ADAL" clId="{55FEBDEF-792D-4580-B33C-9ABF7F8FA5C1}" dt="2025-11-17T17:47:19.074" v="3004" actId="14100"/>
          <ac:spMkLst>
            <pc:docMk/>
            <pc:sldMk cId="3921926009" sldId="2144447200"/>
            <ac:spMk id="3" creationId="{8554F985-3FB8-3AAD-CA29-FF91F3E2EA1D}"/>
          </ac:spMkLst>
        </pc:spChg>
        <pc:spChg chg="add del mod">
          <ac:chgData name="Barnett, Ryan" userId="43c47129-8b52-48ee-bd67-2065c934c0ec" providerId="ADAL" clId="{55FEBDEF-792D-4580-B33C-9ABF7F8FA5C1}" dt="2025-11-17T16:58:12.532" v="2868" actId="478"/>
          <ac:spMkLst>
            <pc:docMk/>
            <pc:sldMk cId="3921926009" sldId="2144447200"/>
            <ac:spMk id="4" creationId="{489FB275-0BB8-2AF0-FBF7-3E3208572471}"/>
          </ac:spMkLst>
        </pc:spChg>
        <pc:spChg chg="add mod">
          <ac:chgData name="Barnett, Ryan" userId="43c47129-8b52-48ee-bd67-2065c934c0ec" providerId="ADAL" clId="{55FEBDEF-792D-4580-B33C-9ABF7F8FA5C1}" dt="2025-11-17T17:46:42.187" v="2960" actId="1076"/>
          <ac:spMkLst>
            <pc:docMk/>
            <pc:sldMk cId="3921926009" sldId="2144447200"/>
            <ac:spMk id="5" creationId="{9BB7B078-DFEC-A390-2872-6090BAA1CE13}"/>
          </ac:spMkLst>
        </pc:spChg>
        <pc:spChg chg="add mod">
          <ac:chgData name="Barnett, Ryan" userId="43c47129-8b52-48ee-bd67-2065c934c0ec" providerId="ADAL" clId="{55FEBDEF-792D-4580-B33C-9ABF7F8FA5C1}" dt="2025-11-17T17:46:28.023" v="2957" actId="1076"/>
          <ac:spMkLst>
            <pc:docMk/>
            <pc:sldMk cId="3921926009" sldId="2144447200"/>
            <ac:spMk id="6" creationId="{3EBF770E-4F67-4DA3-1AFE-123E574D568B}"/>
          </ac:spMkLst>
        </pc:spChg>
        <pc:spChg chg="mod">
          <ac:chgData name="Barnett, Ryan" userId="43c47129-8b52-48ee-bd67-2065c934c0ec" providerId="ADAL" clId="{55FEBDEF-792D-4580-B33C-9ABF7F8FA5C1}" dt="2025-11-17T16:59:34.990" v="2902" actId="14100"/>
          <ac:spMkLst>
            <pc:docMk/>
            <pc:sldMk cId="3921926009" sldId="2144447200"/>
            <ac:spMk id="13" creationId="{14D8495B-3486-5FCC-E960-BFCC1B202E38}"/>
          </ac:spMkLst>
        </pc:spChg>
        <pc:spChg chg="mod">
          <ac:chgData name="Barnett, Ryan" userId="43c47129-8b52-48ee-bd67-2065c934c0ec" providerId="ADAL" clId="{55FEBDEF-792D-4580-B33C-9ABF7F8FA5C1}" dt="2025-11-17T16:59:12.276" v="2891"/>
          <ac:spMkLst>
            <pc:docMk/>
            <pc:sldMk cId="3921926009" sldId="2144447200"/>
            <ac:spMk id="14" creationId="{D2D7A989-51EA-2475-4138-5D032084549F}"/>
          </ac:spMkLst>
        </pc:spChg>
        <pc:spChg chg="mod">
          <ac:chgData name="Barnett, Ryan" userId="43c47129-8b52-48ee-bd67-2065c934c0ec" providerId="ADAL" clId="{55FEBDEF-792D-4580-B33C-9ABF7F8FA5C1}" dt="2025-11-17T16:59:24.978" v="2897" actId="404"/>
          <ac:spMkLst>
            <pc:docMk/>
            <pc:sldMk cId="3921926009" sldId="2144447200"/>
            <ac:spMk id="17" creationId="{45CD0330-3B4D-A631-322A-8CFD1EA49FCE}"/>
          </ac:spMkLst>
        </pc:spChg>
        <pc:spChg chg="mod">
          <ac:chgData name="Barnett, Ryan" userId="43c47129-8b52-48ee-bd67-2065c934c0ec" providerId="ADAL" clId="{55FEBDEF-792D-4580-B33C-9ABF7F8FA5C1}" dt="2025-11-17T16:59:12.276" v="2891"/>
          <ac:spMkLst>
            <pc:docMk/>
            <pc:sldMk cId="3921926009" sldId="2144447200"/>
            <ac:spMk id="18" creationId="{1EAD2431-704C-0E5D-3ED8-F33BCD5FFE85}"/>
          </ac:spMkLst>
        </pc:spChg>
        <pc:spChg chg="mod">
          <ac:chgData name="Barnett, Ryan" userId="43c47129-8b52-48ee-bd67-2065c934c0ec" providerId="ADAL" clId="{55FEBDEF-792D-4580-B33C-9ABF7F8FA5C1}" dt="2025-11-17T16:59:21.940" v="2895" actId="404"/>
          <ac:spMkLst>
            <pc:docMk/>
            <pc:sldMk cId="3921926009" sldId="2144447200"/>
            <ac:spMk id="21" creationId="{DF127328-57BF-CDCB-35E9-42B1558DECDA}"/>
          </ac:spMkLst>
        </pc:spChg>
        <pc:spChg chg="mod">
          <ac:chgData name="Barnett, Ryan" userId="43c47129-8b52-48ee-bd67-2065c934c0ec" providerId="ADAL" clId="{55FEBDEF-792D-4580-B33C-9ABF7F8FA5C1}" dt="2025-11-17T16:59:12.276" v="2891"/>
          <ac:spMkLst>
            <pc:docMk/>
            <pc:sldMk cId="3921926009" sldId="2144447200"/>
            <ac:spMk id="22" creationId="{1DA3AE92-E81F-E6A5-6C7A-ECB0FCA8896B}"/>
          </ac:spMkLst>
        </pc:spChg>
        <pc:spChg chg="add mod">
          <ac:chgData name="Barnett, Ryan" userId="43c47129-8b52-48ee-bd67-2065c934c0ec" providerId="ADAL" clId="{55FEBDEF-792D-4580-B33C-9ABF7F8FA5C1}" dt="2025-11-17T17:46:34.885" v="2958" actId="1076"/>
          <ac:spMkLst>
            <pc:docMk/>
            <pc:sldMk cId="3921926009" sldId="2144447200"/>
            <ac:spMk id="23" creationId="{95EFE480-A85E-6EE8-B173-F4BAB3367D06}"/>
          </ac:spMkLst>
        </pc:spChg>
        <pc:spChg chg="mod">
          <ac:chgData name="Barnett, Ryan" userId="43c47129-8b52-48ee-bd67-2065c934c0ec" providerId="ADAL" clId="{55FEBDEF-792D-4580-B33C-9ABF7F8FA5C1}" dt="2025-11-17T17:33:59.049" v="2925"/>
          <ac:spMkLst>
            <pc:docMk/>
            <pc:sldMk cId="3921926009" sldId="2144447200"/>
            <ac:spMk id="30" creationId="{7AC81536-DC13-4161-A244-B25FE229DB1F}"/>
          </ac:spMkLst>
        </pc:spChg>
        <pc:spChg chg="mod">
          <ac:chgData name="Barnett, Ryan" userId="43c47129-8b52-48ee-bd67-2065c934c0ec" providerId="ADAL" clId="{55FEBDEF-792D-4580-B33C-9ABF7F8FA5C1}" dt="2025-11-17T17:33:59.049" v="2925"/>
          <ac:spMkLst>
            <pc:docMk/>
            <pc:sldMk cId="3921926009" sldId="2144447200"/>
            <ac:spMk id="31" creationId="{279C89BC-EBAE-0EB3-CA09-19B3774BE012}"/>
          </ac:spMkLst>
        </pc:spChg>
        <pc:spChg chg="mod">
          <ac:chgData name="Barnett, Ryan" userId="43c47129-8b52-48ee-bd67-2065c934c0ec" providerId="ADAL" clId="{55FEBDEF-792D-4580-B33C-9ABF7F8FA5C1}" dt="2025-11-17T17:33:59.049" v="2925"/>
          <ac:spMkLst>
            <pc:docMk/>
            <pc:sldMk cId="3921926009" sldId="2144447200"/>
            <ac:spMk id="34" creationId="{921EDCD0-3AF6-0A74-6DAB-750494B39A9F}"/>
          </ac:spMkLst>
        </pc:spChg>
        <pc:spChg chg="mod">
          <ac:chgData name="Barnett, Ryan" userId="43c47129-8b52-48ee-bd67-2065c934c0ec" providerId="ADAL" clId="{55FEBDEF-792D-4580-B33C-9ABF7F8FA5C1}" dt="2025-11-17T17:33:59.049" v="2925"/>
          <ac:spMkLst>
            <pc:docMk/>
            <pc:sldMk cId="3921926009" sldId="2144447200"/>
            <ac:spMk id="35" creationId="{6DD663EA-573C-AD5D-7491-27AA9087135C}"/>
          </ac:spMkLst>
        </pc:spChg>
        <pc:spChg chg="mod">
          <ac:chgData name="Barnett, Ryan" userId="43c47129-8b52-48ee-bd67-2065c934c0ec" providerId="ADAL" clId="{55FEBDEF-792D-4580-B33C-9ABF7F8FA5C1}" dt="2025-11-17T17:33:59.049" v="2925"/>
          <ac:spMkLst>
            <pc:docMk/>
            <pc:sldMk cId="3921926009" sldId="2144447200"/>
            <ac:spMk id="38" creationId="{05422327-973B-2FD5-B0D0-41601346A606}"/>
          </ac:spMkLst>
        </pc:spChg>
        <pc:spChg chg="mod">
          <ac:chgData name="Barnett, Ryan" userId="43c47129-8b52-48ee-bd67-2065c934c0ec" providerId="ADAL" clId="{55FEBDEF-792D-4580-B33C-9ABF7F8FA5C1}" dt="2025-11-17T17:33:59.049" v="2925"/>
          <ac:spMkLst>
            <pc:docMk/>
            <pc:sldMk cId="3921926009" sldId="2144447200"/>
            <ac:spMk id="39" creationId="{853300F7-AC6D-73C3-2BCE-4FD8D2FC378D}"/>
          </ac:spMkLst>
        </pc:spChg>
        <pc:spChg chg="add mod">
          <ac:chgData name="Barnett, Ryan" userId="43c47129-8b52-48ee-bd67-2065c934c0ec" providerId="ADAL" clId="{55FEBDEF-792D-4580-B33C-9ABF7F8FA5C1}" dt="2025-11-17T17:48:27.643" v="3014"/>
          <ac:spMkLst>
            <pc:docMk/>
            <pc:sldMk cId="3921926009" sldId="2144447200"/>
            <ac:spMk id="40" creationId="{B669C608-CEAF-464C-A37D-DB081BA87E71}"/>
          </ac:spMkLst>
        </pc:spChg>
        <pc:grpChg chg="del mod">
          <ac:chgData name="Barnett, Ryan" userId="43c47129-8b52-48ee-bd67-2065c934c0ec" providerId="ADAL" clId="{55FEBDEF-792D-4580-B33C-9ABF7F8FA5C1}" dt="2025-11-17T17:34:29.864" v="2930" actId="478"/>
          <ac:grpSpMkLst>
            <pc:docMk/>
            <pc:sldMk cId="3921926009" sldId="2144447200"/>
            <ac:grpSpMk id="7" creationId="{B9538FED-DDC8-140E-1AEC-92F39C72A830}"/>
          </ac:grpSpMkLst>
        </pc:grpChg>
        <pc:grpChg chg="mod">
          <ac:chgData name="Barnett, Ryan" userId="43c47129-8b52-48ee-bd67-2065c934c0ec" providerId="ADAL" clId="{55FEBDEF-792D-4580-B33C-9ABF7F8FA5C1}" dt="2025-11-17T16:59:12.276" v="2891"/>
          <ac:grpSpMkLst>
            <pc:docMk/>
            <pc:sldMk cId="3921926009" sldId="2144447200"/>
            <ac:grpSpMk id="16" creationId="{051DBCA6-6E75-F7F6-9CA6-9BEAEC5A15C3}"/>
          </ac:grpSpMkLst>
        </pc:grpChg>
        <pc:grpChg chg="mod">
          <ac:chgData name="Barnett, Ryan" userId="43c47129-8b52-48ee-bd67-2065c934c0ec" providerId="ADAL" clId="{55FEBDEF-792D-4580-B33C-9ABF7F8FA5C1}" dt="2025-11-17T17:46:21.024" v="2956" actId="14100"/>
          <ac:grpSpMkLst>
            <pc:docMk/>
            <pc:sldMk cId="3921926009" sldId="2144447200"/>
            <ac:grpSpMk id="24" creationId="{8354D228-07EE-C9B8-443C-49469816ACF4}"/>
          </ac:grpSpMkLst>
        </pc:grpChg>
        <pc:grpChg chg="mod">
          <ac:chgData name="Barnett, Ryan" userId="43c47129-8b52-48ee-bd67-2065c934c0ec" providerId="ADAL" clId="{55FEBDEF-792D-4580-B33C-9ABF7F8FA5C1}" dt="2025-11-17T17:33:59.049" v="2925"/>
          <ac:grpSpMkLst>
            <pc:docMk/>
            <pc:sldMk cId="3921926009" sldId="2144447200"/>
            <ac:grpSpMk id="25" creationId="{817241E9-47B7-4CCF-FC9C-7C4FDF35540C}"/>
          </ac:grpSpMkLst>
        </pc:grpChg>
        <pc:graphicFrameChg chg="mod">
          <ac:chgData name="Barnett, Ryan" userId="43c47129-8b52-48ee-bd67-2065c934c0ec" providerId="ADAL" clId="{55FEBDEF-792D-4580-B33C-9ABF7F8FA5C1}" dt="2025-11-17T16:59:12.276" v="2891"/>
          <ac:graphicFrameMkLst>
            <pc:docMk/>
            <pc:sldMk cId="3921926009" sldId="2144447200"/>
            <ac:graphicFrameMk id="11" creationId="{14CE9CDC-7C57-9F28-F805-34C94AD259C1}"/>
          </ac:graphicFrameMkLst>
        </pc:graphicFrameChg>
        <pc:graphicFrameChg chg="mod">
          <ac:chgData name="Barnett, Ryan" userId="43c47129-8b52-48ee-bd67-2065c934c0ec" providerId="ADAL" clId="{55FEBDEF-792D-4580-B33C-9ABF7F8FA5C1}" dt="2025-11-17T16:59:12.276" v="2891"/>
          <ac:graphicFrameMkLst>
            <pc:docMk/>
            <pc:sldMk cId="3921926009" sldId="2144447200"/>
            <ac:graphicFrameMk id="15" creationId="{8F38FF48-52BE-21D3-76D0-8C50ECE6CFDE}"/>
          </ac:graphicFrameMkLst>
        </pc:graphicFrameChg>
        <pc:graphicFrameChg chg="mod">
          <ac:chgData name="Barnett, Ryan" userId="43c47129-8b52-48ee-bd67-2065c934c0ec" providerId="ADAL" clId="{55FEBDEF-792D-4580-B33C-9ABF7F8FA5C1}" dt="2025-11-17T16:59:12.276" v="2891"/>
          <ac:graphicFrameMkLst>
            <pc:docMk/>
            <pc:sldMk cId="3921926009" sldId="2144447200"/>
            <ac:graphicFrameMk id="19" creationId="{479BA646-3E34-73E1-A3A3-C48D94FBC538}"/>
          </ac:graphicFrameMkLst>
        </pc:graphicFrameChg>
        <pc:graphicFrameChg chg="mod">
          <ac:chgData name="Barnett, Ryan" userId="43c47129-8b52-48ee-bd67-2065c934c0ec" providerId="ADAL" clId="{55FEBDEF-792D-4580-B33C-9ABF7F8FA5C1}" dt="2025-11-17T17:33:59.049" v="2925"/>
          <ac:graphicFrameMkLst>
            <pc:docMk/>
            <pc:sldMk cId="3921926009" sldId="2144447200"/>
            <ac:graphicFrameMk id="28" creationId="{608047C6-C688-DA48-6174-BC632BBE7F63}"/>
          </ac:graphicFrameMkLst>
        </pc:graphicFrameChg>
        <pc:graphicFrameChg chg="mod">
          <ac:chgData name="Barnett, Ryan" userId="43c47129-8b52-48ee-bd67-2065c934c0ec" providerId="ADAL" clId="{55FEBDEF-792D-4580-B33C-9ABF7F8FA5C1}" dt="2025-11-17T17:33:59.049" v="2925"/>
          <ac:graphicFrameMkLst>
            <pc:docMk/>
            <pc:sldMk cId="3921926009" sldId="2144447200"/>
            <ac:graphicFrameMk id="32" creationId="{FD76FC13-FDF2-2F88-EE89-A1E58A40BF95}"/>
          </ac:graphicFrameMkLst>
        </pc:graphicFrameChg>
        <pc:graphicFrameChg chg="mod">
          <ac:chgData name="Barnett, Ryan" userId="43c47129-8b52-48ee-bd67-2065c934c0ec" providerId="ADAL" clId="{55FEBDEF-792D-4580-B33C-9ABF7F8FA5C1}" dt="2025-11-17T17:33:59.049" v="2925"/>
          <ac:graphicFrameMkLst>
            <pc:docMk/>
            <pc:sldMk cId="3921926009" sldId="2144447200"/>
            <ac:graphicFrameMk id="36" creationId="{FE80883A-B73E-DDA1-BF8E-021F4FDF3616}"/>
          </ac:graphicFrameMkLst>
        </pc:graphicFrameChg>
      </pc:sldChg>
      <pc:sldChg chg="addSp modSp add mod">
        <pc:chgData name="Barnett, Ryan" userId="43c47129-8b52-48ee-bd67-2065c934c0ec" providerId="ADAL" clId="{55FEBDEF-792D-4580-B33C-9ABF7F8FA5C1}" dt="2025-11-17T17:54:47.297" v="3133" actId="1036"/>
        <pc:sldMkLst>
          <pc:docMk/>
          <pc:sldMk cId="175783264" sldId="2144447201"/>
        </pc:sldMkLst>
        <pc:spChg chg="add mod">
          <ac:chgData name="Barnett, Ryan" userId="43c47129-8b52-48ee-bd67-2065c934c0ec" providerId="ADAL" clId="{55FEBDEF-792D-4580-B33C-9ABF7F8FA5C1}" dt="2025-11-17T17:53:32.029" v="3092" actId="14100"/>
          <ac:spMkLst>
            <pc:docMk/>
            <pc:sldMk cId="175783264" sldId="2144447201"/>
            <ac:spMk id="2" creationId="{6ABAD7EB-F168-F70D-97F7-7041F5E2C5F4}"/>
          </ac:spMkLst>
        </pc:spChg>
        <pc:spChg chg="mod">
          <ac:chgData name="Barnett, Ryan" userId="43c47129-8b52-48ee-bd67-2065c934c0ec" providerId="ADAL" clId="{55FEBDEF-792D-4580-B33C-9ABF7F8FA5C1}" dt="2025-11-17T17:54:01.754" v="3119" actId="20577"/>
          <ac:spMkLst>
            <pc:docMk/>
            <pc:sldMk cId="175783264" sldId="2144447201"/>
            <ac:spMk id="3" creationId="{68A9F3D2-9C01-9CC7-3AED-D665F0CDA33B}"/>
          </ac:spMkLst>
        </pc:spChg>
        <pc:spChg chg="mod">
          <ac:chgData name="Barnett, Ryan" userId="43c47129-8b52-48ee-bd67-2065c934c0ec" providerId="ADAL" clId="{55FEBDEF-792D-4580-B33C-9ABF7F8FA5C1}" dt="2025-11-17T17:51:23.212" v="3016"/>
          <ac:spMkLst>
            <pc:docMk/>
            <pc:sldMk cId="175783264" sldId="2144447201"/>
            <ac:spMk id="5" creationId="{EBEDA192-59B8-4105-0491-289E3B1F68D0}"/>
          </ac:spMkLst>
        </pc:spChg>
        <pc:spChg chg="mod">
          <ac:chgData name="Barnett, Ryan" userId="43c47129-8b52-48ee-bd67-2065c934c0ec" providerId="ADAL" clId="{55FEBDEF-792D-4580-B33C-9ABF7F8FA5C1}" dt="2025-11-17T17:54:20.680" v="3126" actId="1036"/>
          <ac:spMkLst>
            <pc:docMk/>
            <pc:sldMk cId="175783264" sldId="2144447201"/>
            <ac:spMk id="6" creationId="{E5113F91-31B9-DC6B-1606-5313C35673E5}"/>
          </ac:spMkLst>
        </pc:spChg>
        <pc:spChg chg="add mod">
          <ac:chgData name="Barnett, Ryan" userId="43c47129-8b52-48ee-bd67-2065c934c0ec" providerId="ADAL" clId="{55FEBDEF-792D-4580-B33C-9ABF7F8FA5C1}" dt="2025-11-17T17:53:50.664" v="3109" actId="1076"/>
          <ac:spMkLst>
            <pc:docMk/>
            <pc:sldMk cId="175783264" sldId="2144447201"/>
            <ac:spMk id="7" creationId="{67A68D7A-C89A-0D89-697C-54F0FC6B8A78}"/>
          </ac:spMkLst>
        </pc:spChg>
        <pc:spChg chg="add mod">
          <ac:chgData name="Barnett, Ryan" userId="43c47129-8b52-48ee-bd67-2065c934c0ec" providerId="ADAL" clId="{55FEBDEF-792D-4580-B33C-9ABF7F8FA5C1}" dt="2025-11-17T17:53:44.146" v="3108" actId="1036"/>
          <ac:spMkLst>
            <pc:docMk/>
            <pc:sldMk cId="175783264" sldId="2144447201"/>
            <ac:spMk id="8" creationId="{A248EDC6-A87D-892F-1954-E113A1E07016}"/>
          </ac:spMkLst>
        </pc:spChg>
        <pc:spChg chg="mod">
          <ac:chgData name="Barnett, Ryan" userId="43c47129-8b52-48ee-bd67-2065c934c0ec" providerId="ADAL" clId="{55FEBDEF-792D-4580-B33C-9ABF7F8FA5C1}" dt="2025-11-17T17:51:23.212" v="3016"/>
          <ac:spMkLst>
            <pc:docMk/>
            <pc:sldMk cId="175783264" sldId="2144447201"/>
            <ac:spMk id="10" creationId="{833233A2-2374-55FD-8CAB-7B73ACAF9933}"/>
          </ac:spMkLst>
        </pc:spChg>
        <pc:spChg chg="mod">
          <ac:chgData name="Barnett, Ryan" userId="43c47129-8b52-48ee-bd67-2065c934c0ec" providerId="ADAL" clId="{55FEBDEF-792D-4580-B33C-9ABF7F8FA5C1}" dt="2025-11-17T17:51:23.212" v="3016"/>
          <ac:spMkLst>
            <pc:docMk/>
            <pc:sldMk cId="175783264" sldId="2144447201"/>
            <ac:spMk id="11" creationId="{19BC1C51-BB02-421D-7516-3DE71B6A203E}"/>
          </ac:spMkLst>
        </pc:spChg>
        <pc:spChg chg="add mod">
          <ac:chgData name="Barnett, Ryan" userId="43c47129-8b52-48ee-bd67-2065c934c0ec" providerId="ADAL" clId="{55FEBDEF-792D-4580-B33C-9ABF7F8FA5C1}" dt="2025-11-17T17:53:03.799" v="3068"/>
          <ac:spMkLst>
            <pc:docMk/>
            <pc:sldMk cId="175783264" sldId="2144447201"/>
            <ac:spMk id="12" creationId="{1017DC67-2C53-9067-8C6F-EF075E532EB8}"/>
          </ac:spMkLst>
        </pc:spChg>
        <pc:grpChg chg="add mod">
          <ac:chgData name="Barnett, Ryan" userId="43c47129-8b52-48ee-bd67-2065c934c0ec" providerId="ADAL" clId="{55FEBDEF-792D-4580-B33C-9ABF7F8FA5C1}" dt="2025-11-17T17:54:30.296" v="3128" actId="14100"/>
          <ac:grpSpMkLst>
            <pc:docMk/>
            <pc:sldMk cId="175783264" sldId="2144447201"/>
            <ac:grpSpMk id="4" creationId="{E1E969E8-0D91-58C5-270C-CBBBDF809230}"/>
          </ac:grpSpMkLst>
        </pc:grpChg>
        <pc:grpChg chg="add mod">
          <ac:chgData name="Barnett, Ryan" userId="43c47129-8b52-48ee-bd67-2065c934c0ec" providerId="ADAL" clId="{55FEBDEF-792D-4580-B33C-9ABF7F8FA5C1}" dt="2025-11-17T17:54:47.297" v="3133" actId="1036"/>
          <ac:grpSpMkLst>
            <pc:docMk/>
            <pc:sldMk cId="175783264" sldId="2144447201"/>
            <ac:grpSpMk id="9" creationId="{0143B936-0492-402D-D41F-30234F4EE092}"/>
          </ac:grpSpMkLst>
        </pc:grpChg>
      </pc:sldChg>
      <pc:sldChg chg="addSp modSp add mod ord">
        <pc:chgData name="Barnett, Ryan" userId="43c47129-8b52-48ee-bd67-2065c934c0ec" providerId="ADAL" clId="{55FEBDEF-792D-4580-B33C-9ABF7F8FA5C1}" dt="2025-11-17T18:01:39.331" v="3249"/>
        <pc:sldMkLst>
          <pc:docMk/>
          <pc:sldMk cId="371930561" sldId="2144447202"/>
        </pc:sldMkLst>
        <pc:spChg chg="add mod">
          <ac:chgData name="Barnett, Ryan" userId="43c47129-8b52-48ee-bd67-2065c934c0ec" providerId="ADAL" clId="{55FEBDEF-792D-4580-B33C-9ABF7F8FA5C1}" dt="2025-11-17T18:01:23.367" v="3248" actId="14100"/>
          <ac:spMkLst>
            <pc:docMk/>
            <pc:sldMk cId="371930561" sldId="2144447202"/>
            <ac:spMk id="2" creationId="{A7493C43-76BF-FF3A-DDE7-85357BB0A88A}"/>
          </ac:spMkLst>
        </pc:spChg>
        <pc:spChg chg="mod">
          <ac:chgData name="Barnett, Ryan" userId="43c47129-8b52-48ee-bd67-2065c934c0ec" providerId="ADAL" clId="{55FEBDEF-792D-4580-B33C-9ABF7F8FA5C1}" dt="2025-11-17T18:00:32.545" v="3235" actId="14100"/>
          <ac:spMkLst>
            <pc:docMk/>
            <pc:sldMk cId="371930561" sldId="2144447202"/>
            <ac:spMk id="3" creationId="{CFE52036-4B8C-F0CA-C39A-B8287F27E0C1}"/>
          </ac:spMkLst>
        </pc:spChg>
        <pc:spChg chg="add mod">
          <ac:chgData name="Barnett, Ryan" userId="43c47129-8b52-48ee-bd67-2065c934c0ec" providerId="ADAL" clId="{55FEBDEF-792D-4580-B33C-9ABF7F8FA5C1}" dt="2025-11-17T18:01:39.331" v="3249"/>
          <ac:spMkLst>
            <pc:docMk/>
            <pc:sldMk cId="371930561" sldId="2144447202"/>
            <ac:spMk id="5" creationId="{B5994C67-300D-2273-DD85-745C8E62870B}"/>
          </ac:spMkLst>
        </pc:spChg>
        <pc:graphicFrameChg chg="add mod modGraphic">
          <ac:chgData name="Barnett, Ryan" userId="43c47129-8b52-48ee-bd67-2065c934c0ec" providerId="ADAL" clId="{55FEBDEF-792D-4580-B33C-9ABF7F8FA5C1}" dt="2025-11-17T18:01:11.755" v="3243" actId="1076"/>
          <ac:graphicFrameMkLst>
            <pc:docMk/>
            <pc:sldMk cId="371930561" sldId="2144447202"/>
            <ac:graphicFrameMk id="4" creationId="{9575751A-1F72-7A3D-4B0F-93DC785EECDC}"/>
          </ac:graphicFrameMkLst>
        </pc:graphicFrameChg>
      </pc:sldChg>
      <pc:sldChg chg="addSp delSp modSp add del mod">
        <pc:chgData name="Barnett, Ryan" userId="43c47129-8b52-48ee-bd67-2065c934c0ec" providerId="ADAL" clId="{55FEBDEF-792D-4580-B33C-9ABF7F8FA5C1}" dt="2025-11-17T18:03:51.758" v="3333" actId="47"/>
        <pc:sldMkLst>
          <pc:docMk/>
          <pc:sldMk cId="150799876" sldId="2147482571"/>
        </pc:sldMkLst>
        <pc:spChg chg="add mod">
          <ac:chgData name="Barnett, Ryan" userId="43c47129-8b52-48ee-bd67-2065c934c0ec" providerId="ADAL" clId="{55FEBDEF-792D-4580-B33C-9ABF7F8FA5C1}" dt="2025-11-17T18:02:13.111" v="3259" actId="21"/>
          <ac:spMkLst>
            <pc:docMk/>
            <pc:sldMk cId="150799876" sldId="2147482571"/>
            <ac:spMk id="4" creationId="{E095A3DD-9E11-092E-4376-B9F78E8EB188}"/>
          </ac:spMkLst>
        </pc:spChg>
        <pc:spChg chg="del mod">
          <ac:chgData name="Barnett, Ryan" userId="43c47129-8b52-48ee-bd67-2065c934c0ec" providerId="ADAL" clId="{55FEBDEF-792D-4580-B33C-9ABF7F8FA5C1}" dt="2025-11-17T18:02:21.596" v="3261" actId="21"/>
          <ac:spMkLst>
            <pc:docMk/>
            <pc:sldMk cId="150799876" sldId="2147482571"/>
            <ac:spMk id="7" creationId="{B9206AF0-72DB-195D-FBC5-DCDE95748D02}"/>
          </ac:spMkLst>
        </pc:spChg>
        <pc:graphicFrameChg chg="del mod">
          <ac:chgData name="Barnett, Ryan" userId="43c47129-8b52-48ee-bd67-2065c934c0ec" providerId="ADAL" clId="{55FEBDEF-792D-4580-B33C-9ABF7F8FA5C1}" dt="2025-11-17T18:02:13.111" v="3259" actId="21"/>
          <ac:graphicFrameMkLst>
            <pc:docMk/>
            <pc:sldMk cId="150799876" sldId="2147482571"/>
            <ac:graphicFrameMk id="9" creationId="{50EEFB52-1C4F-A068-42F0-DCF311492349}"/>
          </ac:graphicFrameMkLst>
        </pc:graphicFrameChg>
      </pc:sldChg>
      <pc:sldChg chg="addSp delSp modSp new mod">
        <pc:chgData name="Barnett, Ryan" userId="43c47129-8b52-48ee-bd67-2065c934c0ec" providerId="ADAL" clId="{55FEBDEF-792D-4580-B33C-9ABF7F8FA5C1}" dt="2025-11-17T18:31:40.766" v="4011" actId="1076"/>
        <pc:sldMkLst>
          <pc:docMk/>
          <pc:sldMk cId="2723334975" sldId="2147482572"/>
        </pc:sldMkLst>
        <pc:spChg chg="del">
          <ac:chgData name="Barnett, Ryan" userId="43c47129-8b52-48ee-bd67-2065c934c0ec" providerId="ADAL" clId="{55FEBDEF-792D-4580-B33C-9ABF7F8FA5C1}" dt="2025-11-17T18:02:06.799" v="3256" actId="478"/>
          <ac:spMkLst>
            <pc:docMk/>
            <pc:sldMk cId="2723334975" sldId="2147482572"/>
            <ac:spMk id="2" creationId="{F8440883-AABD-A9BB-F67A-21CF8B1065D6}"/>
          </ac:spMkLst>
        </pc:spChg>
        <pc:spChg chg="mod">
          <ac:chgData name="Barnett, Ryan" userId="43c47129-8b52-48ee-bd67-2065c934c0ec" providerId="ADAL" clId="{55FEBDEF-792D-4580-B33C-9ABF7F8FA5C1}" dt="2025-11-17T18:03:02.022" v="3320" actId="1035"/>
          <ac:spMkLst>
            <pc:docMk/>
            <pc:sldMk cId="2723334975" sldId="2147482572"/>
            <ac:spMk id="3" creationId="{6FE9F280-3EEA-8A2C-82FF-3D1F5D89160B}"/>
          </ac:spMkLst>
        </pc:spChg>
        <pc:spChg chg="del">
          <ac:chgData name="Barnett, Ryan" userId="43c47129-8b52-48ee-bd67-2065c934c0ec" providerId="ADAL" clId="{55FEBDEF-792D-4580-B33C-9ABF7F8FA5C1}" dt="2025-11-17T18:02:09.290" v="3258" actId="478"/>
          <ac:spMkLst>
            <pc:docMk/>
            <pc:sldMk cId="2723334975" sldId="2147482572"/>
            <ac:spMk id="4" creationId="{24BA03FD-240D-D72F-9CCB-31C6473C294A}"/>
          </ac:spMkLst>
        </pc:spChg>
        <pc:spChg chg="del">
          <ac:chgData name="Barnett, Ryan" userId="43c47129-8b52-48ee-bd67-2065c934c0ec" providerId="ADAL" clId="{55FEBDEF-792D-4580-B33C-9ABF7F8FA5C1}" dt="2025-11-17T18:02:07.894" v="3257" actId="478"/>
          <ac:spMkLst>
            <pc:docMk/>
            <pc:sldMk cId="2723334975" sldId="2147482572"/>
            <ac:spMk id="5" creationId="{7C086E3F-2A6F-30F4-0E5C-598E42F84A41}"/>
          </ac:spMkLst>
        </pc:spChg>
        <pc:spChg chg="del">
          <ac:chgData name="Barnett, Ryan" userId="43c47129-8b52-48ee-bd67-2065c934c0ec" providerId="ADAL" clId="{55FEBDEF-792D-4580-B33C-9ABF7F8FA5C1}" dt="2025-11-17T18:02:05.589" v="3255" actId="478"/>
          <ac:spMkLst>
            <pc:docMk/>
            <pc:sldMk cId="2723334975" sldId="2147482572"/>
            <ac:spMk id="6" creationId="{886875E0-12C2-580B-1F4A-257C1E7A670F}"/>
          </ac:spMkLst>
        </pc:spChg>
        <pc:spChg chg="add mod">
          <ac:chgData name="Barnett, Ryan" userId="43c47129-8b52-48ee-bd67-2065c934c0ec" providerId="ADAL" clId="{55FEBDEF-792D-4580-B33C-9ABF7F8FA5C1}" dt="2025-11-17T18:31:40.766" v="4011" actId="1076"/>
          <ac:spMkLst>
            <pc:docMk/>
            <pc:sldMk cId="2723334975" sldId="2147482572"/>
            <ac:spMk id="7" creationId="{B9206AF0-72DB-195D-FBC5-DCDE95748D02}"/>
          </ac:spMkLst>
        </pc:spChg>
        <pc:spChg chg="add mod">
          <ac:chgData name="Barnett, Ryan" userId="43c47129-8b52-48ee-bd67-2065c934c0ec" providerId="ADAL" clId="{55FEBDEF-792D-4580-B33C-9ABF7F8FA5C1}" dt="2025-11-17T18:03:31.802" v="3330"/>
          <ac:spMkLst>
            <pc:docMk/>
            <pc:sldMk cId="2723334975" sldId="2147482572"/>
            <ac:spMk id="8" creationId="{DCD7FD4C-5384-56FE-D699-874F566D37DB}"/>
          </ac:spMkLst>
        </pc:spChg>
        <pc:graphicFrameChg chg="add mod">
          <ac:chgData name="Barnett, Ryan" userId="43c47129-8b52-48ee-bd67-2065c934c0ec" providerId="ADAL" clId="{55FEBDEF-792D-4580-B33C-9ABF7F8FA5C1}" dt="2025-11-17T18:03:41.389" v="3332" actId="1076"/>
          <ac:graphicFrameMkLst>
            <pc:docMk/>
            <pc:sldMk cId="2723334975" sldId="2147482572"/>
            <ac:graphicFrameMk id="9" creationId="{50EEFB52-1C4F-A068-42F0-DCF311492349}"/>
          </ac:graphicFrameMkLst>
        </pc:graphicFrameChg>
      </pc:sldChg>
      <pc:sldChg chg="addSp delSp modSp add mod">
        <pc:chgData name="Barnett, Ryan" userId="43c47129-8b52-48ee-bd67-2065c934c0ec" providerId="ADAL" clId="{55FEBDEF-792D-4580-B33C-9ABF7F8FA5C1}" dt="2025-11-17T18:08:17.864" v="3410" actId="20577"/>
        <pc:sldMkLst>
          <pc:docMk/>
          <pc:sldMk cId="3090480988" sldId="2147482573"/>
        </pc:sldMkLst>
        <pc:spChg chg="mod">
          <ac:chgData name="Barnett, Ryan" userId="43c47129-8b52-48ee-bd67-2065c934c0ec" providerId="ADAL" clId="{55FEBDEF-792D-4580-B33C-9ABF7F8FA5C1}" dt="2025-11-17T18:08:17.864" v="3410" actId="20577"/>
          <ac:spMkLst>
            <pc:docMk/>
            <pc:sldMk cId="3090480988" sldId="2147482573"/>
            <ac:spMk id="3" creationId="{85BF5F19-36E6-9DA1-5E4B-4EAA44F3A3BF}"/>
          </ac:spMkLst>
        </pc:spChg>
        <pc:spChg chg="add mod">
          <ac:chgData name="Barnett, Ryan" userId="43c47129-8b52-48ee-bd67-2065c934c0ec" providerId="ADAL" clId="{55FEBDEF-792D-4580-B33C-9ABF7F8FA5C1}" dt="2025-11-17T18:07:13.859" v="3373" actId="1076"/>
          <ac:spMkLst>
            <pc:docMk/>
            <pc:sldMk cId="3090480988" sldId="2147482573"/>
            <ac:spMk id="4" creationId="{4A388F28-E971-A27E-7359-DA6DB8D08A38}"/>
          </ac:spMkLst>
        </pc:spChg>
        <pc:spChg chg="add mod">
          <ac:chgData name="Barnett, Ryan" userId="43c47129-8b52-48ee-bd67-2065c934c0ec" providerId="ADAL" clId="{55FEBDEF-792D-4580-B33C-9ABF7F8FA5C1}" dt="2025-11-17T18:07:37.748" v="3380" actId="255"/>
          <ac:spMkLst>
            <pc:docMk/>
            <pc:sldMk cId="3090480988" sldId="2147482573"/>
            <ac:spMk id="5" creationId="{4964D9C2-E6CE-D40C-F210-02C06001055F}"/>
          </ac:spMkLst>
        </pc:spChg>
        <pc:spChg chg="del">
          <ac:chgData name="Barnett, Ryan" userId="43c47129-8b52-48ee-bd67-2065c934c0ec" providerId="ADAL" clId="{55FEBDEF-792D-4580-B33C-9ABF7F8FA5C1}" dt="2025-11-17T18:04:48.520" v="3339" actId="478"/>
          <ac:spMkLst>
            <pc:docMk/>
            <pc:sldMk cId="3090480988" sldId="2147482573"/>
            <ac:spMk id="7" creationId="{4F51B896-B239-6057-E950-EFE8EDB3E9DE}"/>
          </ac:spMkLst>
        </pc:spChg>
        <pc:graphicFrameChg chg="add mod">
          <ac:chgData name="Barnett, Ryan" userId="43c47129-8b52-48ee-bd67-2065c934c0ec" providerId="ADAL" clId="{55FEBDEF-792D-4580-B33C-9ABF7F8FA5C1}" dt="2025-11-17T18:07:18.260" v="3374"/>
          <ac:graphicFrameMkLst>
            <pc:docMk/>
            <pc:sldMk cId="3090480988" sldId="2147482573"/>
            <ac:graphicFrameMk id="2" creationId="{DE508C2C-6D38-B6BB-BA5B-E05BC3C37264}"/>
          </ac:graphicFrameMkLst>
        </pc:graphicFrameChg>
        <pc:graphicFrameChg chg="del">
          <ac:chgData name="Barnett, Ryan" userId="43c47129-8b52-48ee-bd67-2065c934c0ec" providerId="ADAL" clId="{55FEBDEF-792D-4580-B33C-9ABF7F8FA5C1}" dt="2025-11-17T18:04:47.363" v="3338" actId="478"/>
          <ac:graphicFrameMkLst>
            <pc:docMk/>
            <pc:sldMk cId="3090480988" sldId="2147482573"/>
            <ac:graphicFrameMk id="9" creationId="{23555DCC-BDF7-C127-A65F-94202EDB6FA3}"/>
          </ac:graphicFrameMkLst>
        </pc:graphicFrameChg>
      </pc:sldChg>
      <pc:sldChg chg="addSp delSp modSp new mod">
        <pc:chgData name="Barnett, Ryan" userId="43c47129-8b52-48ee-bd67-2065c934c0ec" providerId="ADAL" clId="{55FEBDEF-792D-4580-B33C-9ABF7F8FA5C1}" dt="2025-11-17T18:29:14.915" v="3951" actId="120"/>
        <pc:sldMkLst>
          <pc:docMk/>
          <pc:sldMk cId="740490893" sldId="2147482574"/>
        </pc:sldMkLst>
        <pc:spChg chg="del">
          <ac:chgData name="Barnett, Ryan" userId="43c47129-8b52-48ee-bd67-2065c934c0ec" providerId="ADAL" clId="{55FEBDEF-792D-4580-B33C-9ABF7F8FA5C1}" dt="2025-11-17T18:10:28.876" v="3413" actId="478"/>
          <ac:spMkLst>
            <pc:docMk/>
            <pc:sldMk cId="740490893" sldId="2147482574"/>
            <ac:spMk id="2" creationId="{2D3156D0-00AD-4895-4A42-A6D5D49310AF}"/>
          </ac:spMkLst>
        </pc:spChg>
        <pc:spChg chg="mod">
          <ac:chgData name="Barnett, Ryan" userId="43c47129-8b52-48ee-bd67-2065c934c0ec" providerId="ADAL" clId="{55FEBDEF-792D-4580-B33C-9ABF7F8FA5C1}" dt="2025-11-17T18:18:33.357" v="3665" actId="1037"/>
          <ac:spMkLst>
            <pc:docMk/>
            <pc:sldMk cId="740490893" sldId="2147482574"/>
            <ac:spMk id="3" creationId="{3EC88219-027C-9717-EA3C-A8413E46CBF5}"/>
          </ac:spMkLst>
        </pc:spChg>
        <pc:spChg chg="del">
          <ac:chgData name="Barnett, Ryan" userId="43c47129-8b52-48ee-bd67-2065c934c0ec" providerId="ADAL" clId="{55FEBDEF-792D-4580-B33C-9ABF7F8FA5C1}" dt="2025-11-17T18:10:30.941" v="3415" actId="478"/>
          <ac:spMkLst>
            <pc:docMk/>
            <pc:sldMk cId="740490893" sldId="2147482574"/>
            <ac:spMk id="4" creationId="{99189D6F-183F-07F8-487F-4CB2C106ECB7}"/>
          </ac:spMkLst>
        </pc:spChg>
        <pc:spChg chg="del">
          <ac:chgData name="Barnett, Ryan" userId="43c47129-8b52-48ee-bd67-2065c934c0ec" providerId="ADAL" clId="{55FEBDEF-792D-4580-B33C-9ABF7F8FA5C1}" dt="2025-11-17T18:10:29.997" v="3414" actId="478"/>
          <ac:spMkLst>
            <pc:docMk/>
            <pc:sldMk cId="740490893" sldId="2147482574"/>
            <ac:spMk id="5" creationId="{6CEF04AF-82D7-EC9E-7E39-6C6714F31014}"/>
          </ac:spMkLst>
        </pc:spChg>
        <pc:spChg chg="del">
          <ac:chgData name="Barnett, Ryan" userId="43c47129-8b52-48ee-bd67-2065c934c0ec" providerId="ADAL" clId="{55FEBDEF-792D-4580-B33C-9ABF7F8FA5C1}" dt="2025-11-17T18:10:27.821" v="3412" actId="478"/>
          <ac:spMkLst>
            <pc:docMk/>
            <pc:sldMk cId="740490893" sldId="2147482574"/>
            <ac:spMk id="6" creationId="{EDCDC879-64C9-D346-CC55-057A349AB9DD}"/>
          </ac:spMkLst>
        </pc:spChg>
        <pc:spChg chg="add mod">
          <ac:chgData name="Barnett, Ryan" userId="43c47129-8b52-48ee-bd67-2065c934c0ec" providerId="ADAL" clId="{55FEBDEF-792D-4580-B33C-9ABF7F8FA5C1}" dt="2025-11-17T18:24:11.251" v="3796" actId="14100"/>
          <ac:spMkLst>
            <pc:docMk/>
            <pc:sldMk cId="740490893" sldId="2147482574"/>
            <ac:spMk id="7" creationId="{A18862BE-1E54-2792-4747-130324A96A98}"/>
          </ac:spMkLst>
        </pc:spChg>
        <pc:spChg chg="add del mod">
          <ac:chgData name="Barnett, Ryan" userId="43c47129-8b52-48ee-bd67-2065c934c0ec" providerId="ADAL" clId="{55FEBDEF-792D-4580-B33C-9ABF7F8FA5C1}" dt="2025-11-17T18:16:42.277" v="3628" actId="478"/>
          <ac:spMkLst>
            <pc:docMk/>
            <pc:sldMk cId="740490893" sldId="2147482574"/>
            <ac:spMk id="8" creationId="{A2014E4D-22CB-D42B-65ED-D336D84AF2C7}"/>
          </ac:spMkLst>
        </pc:spChg>
        <pc:spChg chg="add mod ord">
          <ac:chgData name="Barnett, Ryan" userId="43c47129-8b52-48ee-bd67-2065c934c0ec" providerId="ADAL" clId="{55FEBDEF-792D-4580-B33C-9ABF7F8FA5C1}" dt="2025-11-17T18:24:14.980" v="3797" actId="1076"/>
          <ac:spMkLst>
            <pc:docMk/>
            <pc:sldMk cId="740490893" sldId="2147482574"/>
            <ac:spMk id="9" creationId="{7DB60AB5-B275-2CAB-5F96-683E2E67C7A6}"/>
          </ac:spMkLst>
        </pc:spChg>
        <pc:spChg chg="add mod">
          <ac:chgData name="Barnett, Ryan" userId="43c47129-8b52-48ee-bd67-2065c934c0ec" providerId="ADAL" clId="{55FEBDEF-792D-4580-B33C-9ABF7F8FA5C1}" dt="2025-11-17T18:27:40.520" v="3935" actId="2711"/>
          <ac:spMkLst>
            <pc:docMk/>
            <pc:sldMk cId="740490893" sldId="2147482574"/>
            <ac:spMk id="13" creationId="{6312A443-1EFE-84E4-C42B-74721AF5CF18}"/>
          </ac:spMkLst>
        </pc:spChg>
        <pc:spChg chg="add del mod">
          <ac:chgData name="Barnett, Ryan" userId="43c47129-8b52-48ee-bd67-2065c934c0ec" providerId="ADAL" clId="{55FEBDEF-792D-4580-B33C-9ABF7F8FA5C1}" dt="2025-11-17T18:21:28.893" v="3755" actId="478"/>
          <ac:spMkLst>
            <pc:docMk/>
            <pc:sldMk cId="740490893" sldId="2147482574"/>
            <ac:spMk id="14" creationId="{E2823C13-658C-BDD2-3DCC-2C45F72D0BC6}"/>
          </ac:spMkLst>
        </pc:spChg>
        <pc:spChg chg="add mod">
          <ac:chgData name="Barnett, Ryan" userId="43c47129-8b52-48ee-bd67-2065c934c0ec" providerId="ADAL" clId="{55FEBDEF-792D-4580-B33C-9ABF7F8FA5C1}" dt="2025-11-17T18:29:14.915" v="3951" actId="120"/>
          <ac:spMkLst>
            <pc:docMk/>
            <pc:sldMk cId="740490893" sldId="2147482574"/>
            <ac:spMk id="16" creationId="{664D26CF-EE19-BDC5-2E8C-A04A9F004757}"/>
          </ac:spMkLst>
        </pc:spChg>
        <pc:graphicFrameChg chg="add del mod modGraphic">
          <ac:chgData name="Barnett, Ryan" userId="43c47129-8b52-48ee-bd67-2065c934c0ec" providerId="ADAL" clId="{55FEBDEF-792D-4580-B33C-9ABF7F8FA5C1}" dt="2025-11-17T18:21:31.232" v="3756" actId="478"/>
          <ac:graphicFrameMkLst>
            <pc:docMk/>
            <pc:sldMk cId="740490893" sldId="2147482574"/>
            <ac:graphicFrameMk id="10" creationId="{94F44629-135A-DAEA-8F54-245108F25F62}"/>
          </ac:graphicFrameMkLst>
        </pc:graphicFrameChg>
        <pc:graphicFrameChg chg="add del mod modGraphic">
          <ac:chgData name="Barnett, Ryan" userId="43c47129-8b52-48ee-bd67-2065c934c0ec" providerId="ADAL" clId="{55FEBDEF-792D-4580-B33C-9ABF7F8FA5C1}" dt="2025-11-17T18:21:32.991" v="3757" actId="478"/>
          <ac:graphicFrameMkLst>
            <pc:docMk/>
            <pc:sldMk cId="740490893" sldId="2147482574"/>
            <ac:graphicFrameMk id="11" creationId="{6401FFD6-A44D-1564-92CE-E67949053163}"/>
          </ac:graphicFrameMkLst>
        </pc:graphicFrameChg>
        <pc:graphicFrameChg chg="add del mod modGraphic">
          <ac:chgData name="Barnett, Ryan" userId="43c47129-8b52-48ee-bd67-2065c934c0ec" providerId="ADAL" clId="{55FEBDEF-792D-4580-B33C-9ABF7F8FA5C1}" dt="2025-11-17T18:21:34.080" v="3758" actId="478"/>
          <ac:graphicFrameMkLst>
            <pc:docMk/>
            <pc:sldMk cId="740490893" sldId="2147482574"/>
            <ac:graphicFrameMk id="12" creationId="{023A643F-4500-5558-BA23-D892E93DF84F}"/>
          </ac:graphicFrameMkLst>
        </pc:graphicFrameChg>
        <pc:picChg chg="add mod">
          <ac:chgData name="Barnett, Ryan" userId="43c47129-8b52-48ee-bd67-2065c934c0ec" providerId="ADAL" clId="{55FEBDEF-792D-4580-B33C-9ABF7F8FA5C1}" dt="2025-11-17T18:23:48.078" v="3793" actId="14100"/>
          <ac:picMkLst>
            <pc:docMk/>
            <pc:sldMk cId="740490893" sldId="2147482574"/>
            <ac:picMk id="15" creationId="{4B726D2B-D92A-A37F-9864-C9E24C0F06C8}"/>
          </ac:picMkLst>
        </pc:picChg>
      </pc:sldChg>
      <pc:sldChg chg="addSp delSp modSp add mod">
        <pc:chgData name="Barnett, Ryan" userId="43c47129-8b52-48ee-bd67-2065c934c0ec" providerId="ADAL" clId="{55FEBDEF-792D-4580-B33C-9ABF7F8FA5C1}" dt="2025-11-17T18:29:33.917" v="3958" actId="1036"/>
        <pc:sldMkLst>
          <pc:docMk/>
          <pc:sldMk cId="249349888" sldId="2147482575"/>
        </pc:sldMkLst>
        <pc:spChg chg="mod">
          <ac:chgData name="Barnett, Ryan" userId="43c47129-8b52-48ee-bd67-2065c934c0ec" providerId="ADAL" clId="{55FEBDEF-792D-4580-B33C-9ABF7F8FA5C1}" dt="2025-11-17T18:24:58.689" v="3835" actId="20577"/>
          <ac:spMkLst>
            <pc:docMk/>
            <pc:sldMk cId="249349888" sldId="2147482575"/>
            <ac:spMk id="3" creationId="{41639816-89F9-8455-531A-E960C57BE5AF}"/>
          </ac:spMkLst>
        </pc:spChg>
        <pc:spChg chg="add mod">
          <ac:chgData name="Barnett, Ryan" userId="43c47129-8b52-48ee-bd67-2065c934c0ec" providerId="ADAL" clId="{55FEBDEF-792D-4580-B33C-9ABF7F8FA5C1}" dt="2025-11-17T18:27:52.298" v="3937" actId="2711"/>
          <ac:spMkLst>
            <pc:docMk/>
            <pc:sldMk cId="249349888" sldId="2147482575"/>
            <ac:spMk id="4" creationId="{ACCB634D-E2C0-A19D-0AEF-1655DD4CBD99}"/>
          </ac:spMkLst>
        </pc:spChg>
        <pc:spChg chg="add mod">
          <ac:chgData name="Barnett, Ryan" userId="43c47129-8b52-48ee-bd67-2065c934c0ec" providerId="ADAL" clId="{55FEBDEF-792D-4580-B33C-9ABF7F8FA5C1}" dt="2025-11-17T18:29:20.278" v="3952"/>
          <ac:spMkLst>
            <pc:docMk/>
            <pc:sldMk cId="249349888" sldId="2147482575"/>
            <ac:spMk id="5" creationId="{F0D3CA14-D8A8-63D7-368B-07530D449E75}"/>
          </ac:spMkLst>
        </pc:spChg>
        <pc:spChg chg="del">
          <ac:chgData name="Barnett, Ryan" userId="43c47129-8b52-48ee-bd67-2065c934c0ec" providerId="ADAL" clId="{55FEBDEF-792D-4580-B33C-9ABF7F8FA5C1}" dt="2025-11-17T18:24:24.623" v="3800" actId="478"/>
          <ac:spMkLst>
            <pc:docMk/>
            <pc:sldMk cId="249349888" sldId="2147482575"/>
            <ac:spMk id="7" creationId="{A09B94AB-FCC7-A641-F7F2-774162DF42A5}"/>
          </ac:spMkLst>
        </pc:spChg>
        <pc:spChg chg="del">
          <ac:chgData name="Barnett, Ryan" userId="43c47129-8b52-48ee-bd67-2065c934c0ec" providerId="ADAL" clId="{55FEBDEF-792D-4580-B33C-9ABF7F8FA5C1}" dt="2025-11-17T18:24:21.984" v="3798" actId="478"/>
          <ac:spMkLst>
            <pc:docMk/>
            <pc:sldMk cId="249349888" sldId="2147482575"/>
            <ac:spMk id="9" creationId="{9D72D0C3-85A5-A2EB-37C6-77CDB60A1828}"/>
          </ac:spMkLst>
        </pc:spChg>
        <pc:spChg chg="del">
          <ac:chgData name="Barnett, Ryan" userId="43c47129-8b52-48ee-bd67-2065c934c0ec" providerId="ADAL" clId="{55FEBDEF-792D-4580-B33C-9ABF7F8FA5C1}" dt="2025-11-17T18:24:23.650" v="3799" actId="478"/>
          <ac:spMkLst>
            <pc:docMk/>
            <pc:sldMk cId="249349888" sldId="2147482575"/>
            <ac:spMk id="13" creationId="{79707383-5D5A-3362-70FD-87CF96794877}"/>
          </ac:spMkLst>
        </pc:spChg>
        <pc:spChg chg="mod">
          <ac:chgData name="Barnett, Ryan" userId="43c47129-8b52-48ee-bd67-2065c934c0ec" providerId="ADAL" clId="{55FEBDEF-792D-4580-B33C-9ABF7F8FA5C1}" dt="2025-11-17T18:29:33.917" v="3958" actId="1036"/>
          <ac:spMkLst>
            <pc:docMk/>
            <pc:sldMk cId="249349888" sldId="2147482575"/>
            <ac:spMk id="14" creationId="{29D709E1-F093-A86F-3785-A05A980468CF}"/>
          </ac:spMkLst>
        </pc:spChg>
        <pc:graphicFrameChg chg="add mod ord">
          <ac:chgData name="Barnett, Ryan" userId="43c47129-8b52-48ee-bd67-2065c934c0ec" providerId="ADAL" clId="{55FEBDEF-792D-4580-B33C-9ABF7F8FA5C1}" dt="2025-11-17T18:27:11.909" v="3934" actId="404"/>
          <ac:graphicFrameMkLst>
            <pc:docMk/>
            <pc:sldMk cId="249349888" sldId="2147482575"/>
            <ac:graphicFrameMk id="2" creationId="{6B0BA9DE-1C40-8010-1F77-C5158BF8752D}"/>
          </ac:graphicFrameMkLst>
        </pc:graphicFrameChg>
        <pc:graphicFrameChg chg="mod modGraphic">
          <ac:chgData name="Barnett, Ryan" userId="43c47129-8b52-48ee-bd67-2065c934c0ec" providerId="ADAL" clId="{55FEBDEF-792D-4580-B33C-9ABF7F8FA5C1}" dt="2025-11-17T18:28:40.110" v="3946" actId="1076"/>
          <ac:graphicFrameMkLst>
            <pc:docMk/>
            <pc:sldMk cId="249349888" sldId="2147482575"/>
            <ac:graphicFrameMk id="10" creationId="{86049EF7-4A8C-E817-3CEC-B737EDD1EAA5}"/>
          </ac:graphicFrameMkLst>
        </pc:graphicFrameChg>
        <pc:graphicFrameChg chg="mod modGraphic">
          <ac:chgData name="Barnett, Ryan" userId="43c47129-8b52-48ee-bd67-2065c934c0ec" providerId="ADAL" clId="{55FEBDEF-792D-4580-B33C-9ABF7F8FA5C1}" dt="2025-11-17T18:28:36.249" v="3945" actId="1076"/>
          <ac:graphicFrameMkLst>
            <pc:docMk/>
            <pc:sldMk cId="249349888" sldId="2147482575"/>
            <ac:graphicFrameMk id="11" creationId="{1B078C13-F77C-AA79-FCC0-CE282A0566B5}"/>
          </ac:graphicFrameMkLst>
        </pc:graphicFrameChg>
        <pc:graphicFrameChg chg="mod modGraphic">
          <ac:chgData name="Barnett, Ryan" userId="43c47129-8b52-48ee-bd67-2065c934c0ec" providerId="ADAL" clId="{55FEBDEF-792D-4580-B33C-9ABF7F8FA5C1}" dt="2025-11-17T18:28:46.228" v="3947" actId="1076"/>
          <ac:graphicFrameMkLst>
            <pc:docMk/>
            <pc:sldMk cId="249349888" sldId="2147482575"/>
            <ac:graphicFrameMk id="12" creationId="{4369DEE7-71D1-8B5C-E1F8-2CC14516612C}"/>
          </ac:graphicFrameMkLst>
        </pc:graphicFrameChg>
      </pc:sldChg>
      <pc:sldChg chg="addSp delSp modSp add del mod">
        <pc:chgData name="Barnett, Ryan" userId="43c47129-8b52-48ee-bd67-2065c934c0ec" providerId="ADAL" clId="{55FEBDEF-792D-4580-B33C-9ABF7F8FA5C1}" dt="2025-11-17T18:01:51.211" v="3251" actId="47"/>
        <pc:sldMkLst>
          <pc:docMk/>
          <pc:sldMk cId="128668698" sldId="2147482587"/>
        </pc:sldMkLst>
        <pc:spChg chg="add del mod">
          <ac:chgData name="Barnett, Ryan" userId="43c47129-8b52-48ee-bd67-2065c934c0ec" providerId="ADAL" clId="{55FEBDEF-792D-4580-B33C-9ABF7F8FA5C1}" dt="2025-11-17T18:00:57.608" v="3240" actId="478"/>
          <ac:spMkLst>
            <pc:docMk/>
            <pc:sldMk cId="128668698" sldId="2147482587"/>
            <ac:spMk id="3" creationId="{A6195197-6183-3C9F-6A5A-19551527319F}"/>
          </ac:spMkLst>
        </pc:spChg>
        <pc:spChg chg="add mod">
          <ac:chgData name="Barnett, Ryan" userId="43c47129-8b52-48ee-bd67-2065c934c0ec" providerId="ADAL" clId="{55FEBDEF-792D-4580-B33C-9ABF7F8FA5C1}" dt="2025-11-17T18:01:03.241" v="3241" actId="21"/>
          <ac:spMkLst>
            <pc:docMk/>
            <pc:sldMk cId="128668698" sldId="2147482587"/>
            <ac:spMk id="6" creationId="{042910B8-6B84-747F-D2EB-4979AD42B1B5}"/>
          </ac:spMkLst>
        </pc:spChg>
        <pc:spChg chg="add mod">
          <ac:chgData name="Barnett, Ryan" userId="43c47129-8b52-48ee-bd67-2065c934c0ec" providerId="ADAL" clId="{55FEBDEF-792D-4580-B33C-9ABF7F8FA5C1}" dt="2025-11-17T18:01:48.404" v="3250" actId="21"/>
          <ac:spMkLst>
            <pc:docMk/>
            <pc:sldMk cId="128668698" sldId="2147482587"/>
            <ac:spMk id="8" creationId="{86353A4B-CF67-FBF5-F66F-DEE80BB1A48B}"/>
          </ac:spMkLst>
        </pc:spChg>
        <pc:spChg chg="del">
          <ac:chgData name="Barnett, Ryan" userId="43c47129-8b52-48ee-bd67-2065c934c0ec" providerId="ADAL" clId="{55FEBDEF-792D-4580-B33C-9ABF7F8FA5C1}" dt="2025-11-17T18:01:48.404" v="3250" actId="21"/>
          <ac:spMkLst>
            <pc:docMk/>
            <pc:sldMk cId="128668698" sldId="2147482587"/>
            <ac:spMk id="9" creationId="{34653BF9-F517-0F0F-67ED-BCA1138B355D}"/>
          </ac:spMkLst>
        </pc:spChg>
        <pc:spChg chg="del">
          <ac:chgData name="Barnett, Ryan" userId="43c47129-8b52-48ee-bd67-2065c934c0ec" providerId="ADAL" clId="{55FEBDEF-792D-4580-B33C-9ABF7F8FA5C1}" dt="2025-11-17T18:01:03.241" v="3241" actId="21"/>
          <ac:spMkLst>
            <pc:docMk/>
            <pc:sldMk cId="128668698" sldId="2147482587"/>
            <ac:spMk id="24" creationId="{648F7C51-C4E1-C105-10AA-4D81C9FC4D9B}"/>
          </ac:spMkLst>
        </pc:spChg>
        <pc:graphicFrameChg chg="del modGraphic">
          <ac:chgData name="Barnett, Ryan" userId="43c47129-8b52-48ee-bd67-2065c934c0ec" providerId="ADAL" clId="{55FEBDEF-792D-4580-B33C-9ABF7F8FA5C1}" dt="2025-11-17T18:00:37.694" v="3236" actId="21"/>
          <ac:graphicFrameMkLst>
            <pc:docMk/>
            <pc:sldMk cId="128668698" sldId="2147482587"/>
            <ac:graphicFrameMk id="4" creationId="{9575751A-1F72-7A3D-4B0F-93DC785EECDC}"/>
          </ac:graphicFrameMkLst>
        </pc:graphicFrameChg>
      </pc:sldChg>
      <pc:sldMasterChg chg="delSldLayout modSldLayout">
        <pc:chgData name="Barnett, Ryan" userId="43c47129-8b52-48ee-bd67-2065c934c0ec" providerId="ADAL" clId="{55FEBDEF-792D-4580-B33C-9ABF7F8FA5C1}" dt="2025-11-17T18:03:51.758" v="3333" actId="47"/>
        <pc:sldMasterMkLst>
          <pc:docMk/>
          <pc:sldMasterMk cId="1294645195" sldId="2147483660"/>
        </pc:sldMasterMkLst>
        <pc:sldLayoutChg chg="modSp mod">
          <pc:chgData name="Barnett, Ryan" userId="43c47129-8b52-48ee-bd67-2065c934c0ec" providerId="ADAL" clId="{55FEBDEF-792D-4580-B33C-9ABF7F8FA5C1}" dt="2025-11-17T16:48:32.345" v="2562" actId="1076"/>
          <pc:sldLayoutMkLst>
            <pc:docMk/>
            <pc:sldMasterMk cId="1294645195" sldId="2147483660"/>
            <pc:sldLayoutMk cId="2450273721" sldId="2147483684"/>
          </pc:sldLayoutMkLst>
          <pc:spChg chg="mod">
            <ac:chgData name="Barnett, Ryan" userId="43c47129-8b52-48ee-bd67-2065c934c0ec" providerId="ADAL" clId="{55FEBDEF-792D-4580-B33C-9ABF7F8FA5C1}" dt="2025-11-17T16:48:32.345" v="2562" actId="1076"/>
            <ac:spMkLst>
              <pc:docMk/>
              <pc:sldMasterMk cId="1294645195" sldId="2147483660"/>
              <pc:sldLayoutMk cId="2450273721" sldId="2147483684"/>
              <ac:spMk id="13" creationId="{1E36C8E6-1519-67C8-A97F-B7640EA1F09C}"/>
            </ac:spMkLst>
          </pc:spChg>
        </pc:sldLayoutChg>
        <pc:sldLayoutChg chg="del">
          <pc:chgData name="Barnett, Ryan" userId="43c47129-8b52-48ee-bd67-2065c934c0ec" providerId="ADAL" clId="{55FEBDEF-792D-4580-B33C-9ABF7F8FA5C1}" dt="2025-11-17T16:25:17.117" v="2201" actId="47"/>
          <pc:sldLayoutMkLst>
            <pc:docMk/>
            <pc:sldMasterMk cId="1294645195" sldId="2147483660"/>
            <pc:sldLayoutMk cId="2804733732" sldId="2147483828"/>
          </pc:sldLayoutMkLst>
        </pc:sldLayoutChg>
        <pc:sldLayoutChg chg="del">
          <pc:chgData name="Barnett, Ryan" userId="43c47129-8b52-48ee-bd67-2065c934c0ec" providerId="ADAL" clId="{55FEBDEF-792D-4580-B33C-9ABF7F8FA5C1}" dt="2025-11-17T18:01:51.211" v="3251" actId="47"/>
          <pc:sldLayoutMkLst>
            <pc:docMk/>
            <pc:sldMasterMk cId="1294645195" sldId="2147483660"/>
            <pc:sldLayoutMk cId="3415166467" sldId="2147483828"/>
          </pc:sldLayoutMkLst>
        </pc:sldLayoutChg>
        <pc:sldLayoutChg chg="del">
          <pc:chgData name="Barnett, Ryan" userId="43c47129-8b52-48ee-bd67-2065c934c0ec" providerId="ADAL" clId="{55FEBDEF-792D-4580-B33C-9ABF7F8FA5C1}" dt="2025-11-17T18:03:51.758" v="3333" actId="47"/>
          <pc:sldLayoutMkLst>
            <pc:docMk/>
            <pc:sldMasterMk cId="1294645195" sldId="2147483660"/>
            <pc:sldLayoutMk cId="1257649556" sldId="214748382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r>
              <a:rPr lang="en-US" sz="1100" b="1" dirty="0">
                <a:solidFill>
                  <a:schemeClr val="tx1"/>
                </a:solidFill>
                <a:latin typeface="Arial" panose="020B0604020202020204" pitchFamily="34" charset="0"/>
                <a:cs typeface="Arial" panose="020B0604020202020204" pitchFamily="34" charset="0"/>
              </a:rPr>
              <a:t>U.S. </a:t>
            </a:r>
            <a:r>
              <a:rPr lang="en-US" sz="1100" b="1" dirty="0">
                <a:latin typeface="Arial" panose="020B0604020202020204" pitchFamily="34" charset="0"/>
                <a:cs typeface="Arial" panose="020B0604020202020204" pitchFamily="34" charset="0"/>
              </a:rPr>
              <a:t>CONSUMER PRICE INDICES (INFLATION)</a:t>
            </a:r>
            <a:br>
              <a:rPr lang="en-US" sz="1100" b="1"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12-MONTH CHANGE %</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7539104064694622E-2"/>
          <c:y val="0.15346369813451671"/>
          <c:w val="0.78679080655458622"/>
          <c:h val="0.75140615308217573"/>
        </c:manualLayout>
      </c:layout>
      <c:lineChart>
        <c:grouping val="standard"/>
        <c:varyColors val="0"/>
        <c:ser>
          <c:idx val="0"/>
          <c:order val="0"/>
          <c:tx>
            <c:strRef>
              <c:f>Data!$B$1</c:f>
              <c:strCache>
                <c:ptCount val="1"/>
                <c:pt idx="0">
                  <c:v>Food at Home</c:v>
                </c:pt>
              </c:strCache>
            </c:strRef>
          </c:tx>
          <c:spPr>
            <a:ln w="28575" cap="rnd">
              <a:solidFill>
                <a:schemeClr val="accent1">
                  <a:shade val="76000"/>
                </a:schemeClr>
              </a:solidFill>
              <a:prstDash val="sysDash"/>
              <a:round/>
            </a:ln>
            <a:effectLst/>
          </c:spPr>
          <c:marker>
            <c:symbol val="none"/>
          </c:marker>
          <c:cat>
            <c:numRef>
              <c:f>Data!$A$2:$A$82</c:f>
              <c:numCache>
                <c:formatCode>mmm\-yy</c:formatCode>
                <c:ptCount val="8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45802</c:v>
                </c:pt>
                <c:pt idx="77">
                  <c:v>45833</c:v>
                </c:pt>
                <c:pt idx="78">
                  <c:v>45863</c:v>
                </c:pt>
                <c:pt idx="79">
                  <c:v>45894</c:v>
                </c:pt>
                <c:pt idx="80">
                  <c:v>45925</c:v>
                </c:pt>
              </c:numCache>
            </c:numRef>
          </c:cat>
          <c:val>
            <c:numRef>
              <c:f>Data!$B$2:$B$82</c:f>
              <c:numCache>
                <c:formatCode>0.0%</c:formatCode>
                <c:ptCount val="81"/>
                <c:pt idx="0">
                  <c:v>6.0000000000000001E-3</c:v>
                </c:pt>
                <c:pt idx="1">
                  <c:v>1.2E-2</c:v>
                </c:pt>
                <c:pt idx="2">
                  <c:v>1.4E-2</c:v>
                </c:pt>
                <c:pt idx="3">
                  <c:v>7.0000000000000001E-3</c:v>
                </c:pt>
                <c:pt idx="4">
                  <c:v>1.2E-2</c:v>
                </c:pt>
                <c:pt idx="5">
                  <c:v>8.9999999999999993E-3</c:v>
                </c:pt>
                <c:pt idx="6">
                  <c:v>6.0000000000000001E-3</c:v>
                </c:pt>
                <c:pt idx="7">
                  <c:v>5.0000000000000001E-3</c:v>
                </c:pt>
                <c:pt idx="8">
                  <c:v>6.0000000000000001E-3</c:v>
                </c:pt>
                <c:pt idx="9">
                  <c:v>0.01</c:v>
                </c:pt>
                <c:pt idx="10">
                  <c:v>0.01</c:v>
                </c:pt>
                <c:pt idx="11">
                  <c:v>7.0000000000000001E-3</c:v>
                </c:pt>
                <c:pt idx="12">
                  <c:v>7.0000000000000001E-3</c:v>
                </c:pt>
                <c:pt idx="13">
                  <c:v>8.0000000000000002E-3</c:v>
                </c:pt>
                <c:pt idx="14">
                  <c:v>1.0999999999999999E-2</c:v>
                </c:pt>
                <c:pt idx="15">
                  <c:v>4.1000000000000002E-2</c:v>
                </c:pt>
                <c:pt idx="16">
                  <c:v>4.8000000000000001E-2</c:v>
                </c:pt>
                <c:pt idx="17">
                  <c:v>5.6000000000000001E-2</c:v>
                </c:pt>
                <c:pt idx="18">
                  <c:v>4.5999999999999999E-2</c:v>
                </c:pt>
                <c:pt idx="19">
                  <c:v>4.5999999999999999E-2</c:v>
                </c:pt>
                <c:pt idx="20">
                  <c:v>4.1000000000000002E-2</c:v>
                </c:pt>
                <c:pt idx="21">
                  <c:v>0.04</c:v>
                </c:pt>
                <c:pt idx="22">
                  <c:v>3.5999999999999997E-2</c:v>
                </c:pt>
                <c:pt idx="23">
                  <c:v>3.9E-2</c:v>
                </c:pt>
                <c:pt idx="24">
                  <c:v>3.6999999999999998E-2</c:v>
                </c:pt>
                <c:pt idx="25">
                  <c:v>3.5000000000000003E-2</c:v>
                </c:pt>
                <c:pt idx="26">
                  <c:v>3.3000000000000002E-2</c:v>
                </c:pt>
                <c:pt idx="27">
                  <c:v>1.2E-2</c:v>
                </c:pt>
                <c:pt idx="28">
                  <c:v>7.0000000000000001E-3</c:v>
                </c:pt>
                <c:pt idx="29">
                  <c:v>8.9999999999999993E-3</c:v>
                </c:pt>
                <c:pt idx="30">
                  <c:v>2.5999999999999999E-2</c:v>
                </c:pt>
                <c:pt idx="31">
                  <c:v>0.03</c:v>
                </c:pt>
                <c:pt idx="32">
                  <c:v>4.4999999999999998E-2</c:v>
                </c:pt>
                <c:pt idx="33">
                  <c:v>5.3999999999999999E-2</c:v>
                </c:pt>
                <c:pt idx="34">
                  <c:v>6.4000000000000001E-2</c:v>
                </c:pt>
                <c:pt idx="35">
                  <c:v>6.5000000000000002E-2</c:v>
                </c:pt>
                <c:pt idx="36">
                  <c:v>7.3999999999999996E-2</c:v>
                </c:pt>
                <c:pt idx="37">
                  <c:v>8.5999999999999993E-2</c:v>
                </c:pt>
                <c:pt idx="38">
                  <c:v>0.1</c:v>
                </c:pt>
                <c:pt idx="39">
                  <c:v>0.108</c:v>
                </c:pt>
                <c:pt idx="40">
                  <c:v>0.11899999999999999</c:v>
                </c:pt>
                <c:pt idx="41">
                  <c:v>0.122</c:v>
                </c:pt>
                <c:pt idx="42">
                  <c:v>0.13100000000000001</c:v>
                </c:pt>
                <c:pt idx="43">
                  <c:v>0.13500000000000001</c:v>
                </c:pt>
                <c:pt idx="44">
                  <c:v>0.13</c:v>
                </c:pt>
                <c:pt idx="45">
                  <c:v>0.124</c:v>
                </c:pt>
                <c:pt idx="46">
                  <c:v>0.12</c:v>
                </c:pt>
                <c:pt idx="47">
                  <c:v>0.11799999999999999</c:v>
                </c:pt>
                <c:pt idx="48">
                  <c:v>0.113</c:v>
                </c:pt>
                <c:pt idx="49">
                  <c:v>0.10199999999999999</c:v>
                </c:pt>
                <c:pt idx="50">
                  <c:v>8.4000000000000005E-2</c:v>
                </c:pt>
                <c:pt idx="51">
                  <c:v>7.0999999999999994E-2</c:v>
                </c:pt>
                <c:pt idx="52">
                  <c:v>5.8000000000000003E-2</c:v>
                </c:pt>
                <c:pt idx="53">
                  <c:v>4.7E-2</c:v>
                </c:pt>
                <c:pt idx="54">
                  <c:v>3.5999999999999997E-2</c:v>
                </c:pt>
                <c:pt idx="55">
                  <c:v>0.03</c:v>
                </c:pt>
                <c:pt idx="56">
                  <c:v>2.4E-2</c:v>
                </c:pt>
                <c:pt idx="57">
                  <c:v>2.1000000000000001E-2</c:v>
                </c:pt>
                <c:pt idx="58">
                  <c:v>1.7000000000000001E-2</c:v>
                </c:pt>
                <c:pt idx="59">
                  <c:v>1.2999999999999999E-2</c:v>
                </c:pt>
                <c:pt idx="60">
                  <c:v>1.2E-2</c:v>
                </c:pt>
                <c:pt idx="61">
                  <c:v>0.01</c:v>
                </c:pt>
                <c:pt idx="62">
                  <c:v>1.2E-2</c:v>
                </c:pt>
                <c:pt idx="63">
                  <c:v>1.0999999999999999E-2</c:v>
                </c:pt>
                <c:pt idx="64">
                  <c:v>0.01</c:v>
                </c:pt>
                <c:pt idx="65">
                  <c:v>1.0999999999999999E-2</c:v>
                </c:pt>
                <c:pt idx="66">
                  <c:v>1.0999999999999999E-2</c:v>
                </c:pt>
                <c:pt idx="67">
                  <c:v>8.9999999999999993E-3</c:v>
                </c:pt>
                <c:pt idx="68">
                  <c:v>1.2999999999999999E-2</c:v>
                </c:pt>
                <c:pt idx="69">
                  <c:v>1.0999999999999999E-2</c:v>
                </c:pt>
                <c:pt idx="70">
                  <c:v>1.6E-2</c:v>
                </c:pt>
                <c:pt idx="71">
                  <c:v>1.7999999999999999E-2</c:v>
                </c:pt>
                <c:pt idx="72">
                  <c:v>1.9E-2</c:v>
                </c:pt>
                <c:pt idx="73">
                  <c:v>1.9E-2</c:v>
                </c:pt>
                <c:pt idx="74">
                  <c:v>2.4E-2</c:v>
                </c:pt>
                <c:pt idx="75">
                  <c:v>0.02</c:v>
                </c:pt>
                <c:pt idx="76">
                  <c:v>2.1999999999999999E-2</c:v>
                </c:pt>
                <c:pt idx="77">
                  <c:v>2.4E-2</c:v>
                </c:pt>
                <c:pt idx="78">
                  <c:v>2.1999999999999999E-2</c:v>
                </c:pt>
                <c:pt idx="79">
                  <c:v>2.7E-2</c:v>
                </c:pt>
                <c:pt idx="80">
                  <c:v>2.7E-2</c:v>
                </c:pt>
              </c:numCache>
            </c:numRef>
          </c:val>
          <c:smooth val="0"/>
          <c:extLst>
            <c:ext xmlns:c16="http://schemas.microsoft.com/office/drawing/2014/chart" uri="{C3380CC4-5D6E-409C-BE32-E72D297353CC}">
              <c16:uniqueId val="{00000000-BE2E-4155-801E-C88BC9132B2A}"/>
            </c:ext>
          </c:extLst>
        </c:ser>
        <c:ser>
          <c:idx val="1"/>
          <c:order val="1"/>
          <c:tx>
            <c:strRef>
              <c:f>Data!$C$1</c:f>
              <c:strCache>
                <c:ptCount val="1"/>
                <c:pt idx="0">
                  <c:v>Food Away From Home</c:v>
                </c:pt>
              </c:strCache>
            </c:strRef>
          </c:tx>
          <c:spPr>
            <a:ln w="28575" cap="rnd">
              <a:solidFill>
                <a:schemeClr val="accent1">
                  <a:tint val="77000"/>
                </a:schemeClr>
              </a:solidFill>
              <a:round/>
            </a:ln>
            <a:effectLst/>
          </c:spPr>
          <c:marker>
            <c:symbol val="none"/>
          </c:marker>
          <c:cat>
            <c:numRef>
              <c:f>Data!$A$2:$A$82</c:f>
              <c:numCache>
                <c:formatCode>mmm\-yy</c:formatCode>
                <c:ptCount val="81"/>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45802</c:v>
                </c:pt>
                <c:pt idx="77">
                  <c:v>45833</c:v>
                </c:pt>
                <c:pt idx="78">
                  <c:v>45863</c:v>
                </c:pt>
                <c:pt idx="79">
                  <c:v>45894</c:v>
                </c:pt>
                <c:pt idx="80">
                  <c:v>45925</c:v>
                </c:pt>
              </c:numCache>
            </c:numRef>
          </c:cat>
          <c:val>
            <c:numRef>
              <c:f>Data!$C$2:$C$82</c:f>
              <c:numCache>
                <c:formatCode>0.0%</c:formatCode>
                <c:ptCount val="81"/>
                <c:pt idx="0">
                  <c:v>2.8000000000000001E-2</c:v>
                </c:pt>
                <c:pt idx="1">
                  <c:v>2.9000000000000001E-2</c:v>
                </c:pt>
                <c:pt idx="2">
                  <c:v>0.03</c:v>
                </c:pt>
                <c:pt idx="3">
                  <c:v>3.1E-2</c:v>
                </c:pt>
                <c:pt idx="4">
                  <c:v>2.9000000000000001E-2</c:v>
                </c:pt>
                <c:pt idx="5">
                  <c:v>3.1E-2</c:v>
                </c:pt>
                <c:pt idx="6">
                  <c:v>3.2000000000000001E-2</c:v>
                </c:pt>
                <c:pt idx="7">
                  <c:v>3.2000000000000001E-2</c:v>
                </c:pt>
                <c:pt idx="8">
                  <c:v>3.2000000000000001E-2</c:v>
                </c:pt>
                <c:pt idx="9">
                  <c:v>3.3000000000000002E-2</c:v>
                </c:pt>
                <c:pt idx="10">
                  <c:v>3.2000000000000001E-2</c:v>
                </c:pt>
                <c:pt idx="11">
                  <c:v>3.1E-2</c:v>
                </c:pt>
                <c:pt idx="12">
                  <c:v>3.1E-2</c:v>
                </c:pt>
                <c:pt idx="13">
                  <c:v>0.03</c:v>
                </c:pt>
                <c:pt idx="14">
                  <c:v>0.03</c:v>
                </c:pt>
                <c:pt idx="15">
                  <c:v>2.8000000000000001E-2</c:v>
                </c:pt>
                <c:pt idx="16">
                  <c:v>2.9000000000000001E-2</c:v>
                </c:pt>
                <c:pt idx="17">
                  <c:v>3.1E-2</c:v>
                </c:pt>
                <c:pt idx="18">
                  <c:v>3.4000000000000002E-2</c:v>
                </c:pt>
                <c:pt idx="19">
                  <c:v>3.5000000000000003E-2</c:v>
                </c:pt>
                <c:pt idx="20">
                  <c:v>3.7999999999999999E-2</c:v>
                </c:pt>
                <c:pt idx="21">
                  <c:v>3.9E-2</c:v>
                </c:pt>
                <c:pt idx="22">
                  <c:v>3.7999999999999999E-2</c:v>
                </c:pt>
                <c:pt idx="23">
                  <c:v>3.9E-2</c:v>
                </c:pt>
                <c:pt idx="24">
                  <c:v>3.9E-2</c:v>
                </c:pt>
                <c:pt idx="25">
                  <c:v>3.6999999999999998E-2</c:v>
                </c:pt>
                <c:pt idx="26">
                  <c:v>3.6999999999999998E-2</c:v>
                </c:pt>
                <c:pt idx="27">
                  <c:v>3.7999999999999999E-2</c:v>
                </c:pt>
                <c:pt idx="28">
                  <c:v>0.04</c:v>
                </c:pt>
                <c:pt idx="29">
                  <c:v>4.2000000000000003E-2</c:v>
                </c:pt>
                <c:pt idx="30">
                  <c:v>4.5999999999999999E-2</c:v>
                </c:pt>
                <c:pt idx="31">
                  <c:v>4.7E-2</c:v>
                </c:pt>
                <c:pt idx="32">
                  <c:v>4.7E-2</c:v>
                </c:pt>
                <c:pt idx="33">
                  <c:v>5.2999999999999999E-2</c:v>
                </c:pt>
                <c:pt idx="34">
                  <c:v>5.8000000000000003E-2</c:v>
                </c:pt>
                <c:pt idx="35">
                  <c:v>0.06</c:v>
                </c:pt>
                <c:pt idx="36">
                  <c:v>6.4000000000000001E-2</c:v>
                </c:pt>
                <c:pt idx="37">
                  <c:v>6.8000000000000005E-2</c:v>
                </c:pt>
                <c:pt idx="38">
                  <c:v>6.9000000000000006E-2</c:v>
                </c:pt>
                <c:pt idx="39">
                  <c:v>7.1999999999999995E-2</c:v>
                </c:pt>
                <c:pt idx="40">
                  <c:v>7.3999999999999996E-2</c:v>
                </c:pt>
                <c:pt idx="41">
                  <c:v>7.6999999999999999E-2</c:v>
                </c:pt>
                <c:pt idx="42">
                  <c:v>7.5999999999999998E-2</c:v>
                </c:pt>
                <c:pt idx="43">
                  <c:v>0.08</c:v>
                </c:pt>
                <c:pt idx="44">
                  <c:v>8.5000000000000006E-2</c:v>
                </c:pt>
                <c:pt idx="45">
                  <c:v>8.5999999999999993E-2</c:v>
                </c:pt>
                <c:pt idx="46">
                  <c:v>8.5000000000000006E-2</c:v>
                </c:pt>
                <c:pt idx="47">
                  <c:v>8.3000000000000004E-2</c:v>
                </c:pt>
                <c:pt idx="48">
                  <c:v>8.2000000000000003E-2</c:v>
                </c:pt>
                <c:pt idx="49">
                  <c:v>8.4000000000000005E-2</c:v>
                </c:pt>
                <c:pt idx="50">
                  <c:v>8.7999999999999995E-2</c:v>
                </c:pt>
                <c:pt idx="51">
                  <c:v>8.5999999999999993E-2</c:v>
                </c:pt>
                <c:pt idx="52">
                  <c:v>8.3000000000000004E-2</c:v>
                </c:pt>
                <c:pt idx="53">
                  <c:v>7.6999999999999999E-2</c:v>
                </c:pt>
                <c:pt idx="54">
                  <c:v>7.0999999999999994E-2</c:v>
                </c:pt>
                <c:pt idx="55">
                  <c:v>6.5000000000000002E-2</c:v>
                </c:pt>
                <c:pt idx="56">
                  <c:v>0.06</c:v>
                </c:pt>
                <c:pt idx="57">
                  <c:v>5.3999999999999999E-2</c:v>
                </c:pt>
                <c:pt idx="58">
                  <c:v>5.2999999999999999E-2</c:v>
                </c:pt>
                <c:pt idx="59">
                  <c:v>5.1999999999999998E-2</c:v>
                </c:pt>
                <c:pt idx="60">
                  <c:v>5.0999999999999997E-2</c:v>
                </c:pt>
                <c:pt idx="61">
                  <c:v>4.4999999999999998E-2</c:v>
                </c:pt>
                <c:pt idx="62">
                  <c:v>4.2000000000000003E-2</c:v>
                </c:pt>
                <c:pt idx="63">
                  <c:v>4.1000000000000002E-2</c:v>
                </c:pt>
                <c:pt idx="64">
                  <c:v>0.04</c:v>
                </c:pt>
                <c:pt idx="65">
                  <c:v>4.1000000000000002E-2</c:v>
                </c:pt>
                <c:pt idx="66">
                  <c:v>4.1000000000000002E-2</c:v>
                </c:pt>
                <c:pt idx="67">
                  <c:v>0.04</c:v>
                </c:pt>
                <c:pt idx="68">
                  <c:v>3.9E-2</c:v>
                </c:pt>
                <c:pt idx="69">
                  <c:v>3.7999999999999999E-2</c:v>
                </c:pt>
                <c:pt idx="70">
                  <c:v>3.5999999999999997E-2</c:v>
                </c:pt>
                <c:pt idx="71">
                  <c:v>3.5999999999999997E-2</c:v>
                </c:pt>
                <c:pt idx="72">
                  <c:v>3.4000000000000002E-2</c:v>
                </c:pt>
                <c:pt idx="73">
                  <c:v>3.6999999999999998E-2</c:v>
                </c:pt>
                <c:pt idx="74">
                  <c:v>3.7999999999999999E-2</c:v>
                </c:pt>
                <c:pt idx="75">
                  <c:v>3.9E-2</c:v>
                </c:pt>
                <c:pt idx="76">
                  <c:v>3.9E-2</c:v>
                </c:pt>
                <c:pt idx="77">
                  <c:v>3.7999999999999999E-2</c:v>
                </c:pt>
                <c:pt idx="78">
                  <c:v>3.9E-2</c:v>
                </c:pt>
                <c:pt idx="79">
                  <c:v>3.9E-2</c:v>
                </c:pt>
                <c:pt idx="80">
                  <c:v>3.6999999999999998E-2</c:v>
                </c:pt>
              </c:numCache>
            </c:numRef>
          </c:val>
          <c:smooth val="0"/>
          <c:extLst>
            <c:ext xmlns:c16="http://schemas.microsoft.com/office/drawing/2014/chart" uri="{C3380CC4-5D6E-409C-BE32-E72D297353CC}">
              <c16:uniqueId val="{00000001-BE2E-4155-801E-C88BC9132B2A}"/>
            </c:ext>
          </c:extLst>
        </c:ser>
        <c:dLbls>
          <c:showLegendKey val="0"/>
          <c:showVal val="0"/>
          <c:showCatName val="0"/>
          <c:showSerName val="0"/>
          <c:showPercent val="0"/>
          <c:showBubbleSize val="0"/>
        </c:dLbls>
        <c:smooth val="0"/>
        <c:axId val="441603616"/>
        <c:axId val="314768752"/>
      </c:lineChart>
      <c:dateAx>
        <c:axId val="441603616"/>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4768752"/>
        <c:crosses val="autoZero"/>
        <c:auto val="1"/>
        <c:lblOffset val="100"/>
        <c:baseTimeUnit val="months"/>
        <c:majorUnit val="12"/>
      </c:dateAx>
      <c:valAx>
        <c:axId val="31476875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1603616"/>
        <c:crossesAt val="1"/>
        <c:crossBetween val="between"/>
      </c:valAx>
      <c:spPr>
        <a:noFill/>
        <a:ln>
          <a:noFill/>
        </a:ln>
        <a:effectLst/>
      </c:spPr>
    </c:plotArea>
    <c:legend>
      <c:legendPos val="t"/>
      <c:layout>
        <c:manualLayout>
          <c:xMode val="edge"/>
          <c:yMode val="edge"/>
          <c:x val="0.25480624923612266"/>
          <c:y val="0.11632956251895409"/>
          <c:w val="0.50180072864917713"/>
          <c:h val="5.343771101458331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among those who tried % that still purchase</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Gluten-free</c:v>
                </c:pt>
                <c:pt idx="1">
                  <c:v>Dairy-free</c:v>
                </c:pt>
                <c:pt idx="2">
                  <c:v>Allergen-free</c:v>
                </c:pt>
                <c:pt idx="3">
                  <c:v>Low-carb</c:v>
                </c:pt>
                <c:pt idx="4">
                  <c:v>Low-fat/fat-free</c:v>
                </c:pt>
                <c:pt idx="5">
                  <c:v>Low-sodium</c:v>
                </c:pt>
                <c:pt idx="6">
                  <c:v>Contains electrolytes</c:v>
                </c:pt>
                <c:pt idx="7">
                  <c:v>Contains probiotics/prebiotics</c:v>
                </c:pt>
                <c:pt idx="8">
                  <c:v>Low-cholesterol</c:v>
                </c:pt>
                <c:pt idx="9">
                  <c:v>Low-sugar</c:v>
                </c:pt>
                <c:pt idx="10">
                  <c:v>Contains antioxidants</c:v>
                </c:pt>
                <c:pt idx="11">
                  <c:v>No artificial flavors/dyes/preservatives</c:v>
                </c:pt>
                <c:pt idx="12">
                  <c:v>High fiber</c:v>
                </c:pt>
                <c:pt idx="13">
                  <c:v>High in healthy fats/omega 3s</c:v>
                </c:pt>
                <c:pt idx="14">
                  <c:v>High protein</c:v>
                </c:pt>
                <c:pt idx="15">
                  <c:v>Rich in vitamins/minerals</c:v>
                </c:pt>
              </c:strCache>
            </c:strRef>
          </c:cat>
          <c:val>
            <c:numRef>
              <c:f>Sheet1!$B$2:$B$17</c:f>
              <c:numCache>
                <c:formatCode>0%</c:formatCode>
                <c:ptCount val="16"/>
                <c:pt idx="0">
                  <c:v>0.25572139303482588</c:v>
                </c:pt>
                <c:pt idx="1">
                  <c:v>0.27661691542288558</c:v>
                </c:pt>
                <c:pt idx="2">
                  <c:v>0.30547263681592041</c:v>
                </c:pt>
                <c:pt idx="3">
                  <c:v>0.40298507462686567</c:v>
                </c:pt>
                <c:pt idx="4">
                  <c:v>0.41293532338308458</c:v>
                </c:pt>
                <c:pt idx="5">
                  <c:v>0.46069651741293532</c:v>
                </c:pt>
                <c:pt idx="6">
                  <c:v>0.46169154228855719</c:v>
                </c:pt>
                <c:pt idx="7">
                  <c:v>0.47363184079601994</c:v>
                </c:pt>
                <c:pt idx="8">
                  <c:v>0.47960199004975124</c:v>
                </c:pt>
                <c:pt idx="9">
                  <c:v>0.49651741293532337</c:v>
                </c:pt>
                <c:pt idx="10">
                  <c:v>0.51343283582089549</c:v>
                </c:pt>
                <c:pt idx="11">
                  <c:v>0.53134328358208949</c:v>
                </c:pt>
                <c:pt idx="12">
                  <c:v>0.54228855721393032</c:v>
                </c:pt>
                <c:pt idx="13">
                  <c:v>0.5432835820895523</c:v>
                </c:pt>
                <c:pt idx="14">
                  <c:v>0.61094527363184081</c:v>
                </c:pt>
                <c:pt idx="15">
                  <c:v>0.64477611940298507</c:v>
                </c:pt>
              </c:numCache>
            </c:numRef>
          </c:val>
          <c:extLst>
            <c:ext xmlns:c16="http://schemas.microsoft.com/office/drawing/2014/chart" uri="{C3380CC4-5D6E-409C-BE32-E72D297353CC}">
              <c16:uniqueId val="{00000000-0D52-485E-8F0F-1E8BE062ED0A}"/>
            </c:ext>
          </c:extLst>
        </c:ser>
        <c:dLbls>
          <c:showLegendKey val="0"/>
          <c:showVal val="0"/>
          <c:showCatName val="0"/>
          <c:showSerName val="0"/>
          <c:showPercent val="0"/>
          <c:showBubbleSize val="0"/>
        </c:dLbls>
        <c:gapWidth val="53"/>
        <c:overlap val="100"/>
        <c:axId val="573713567"/>
        <c:axId val="574369919"/>
      </c:barChart>
      <c:catAx>
        <c:axId val="5737135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74369919"/>
        <c:crosses val="autoZero"/>
        <c:auto val="1"/>
        <c:lblAlgn val="ctr"/>
        <c:lblOffset val="100"/>
        <c:noMultiLvlLbl val="0"/>
      </c:catAx>
      <c:valAx>
        <c:axId val="574369919"/>
        <c:scaling>
          <c:orientation val="minMax"/>
        </c:scaling>
        <c:delete val="1"/>
        <c:axPos val="b"/>
        <c:numFmt formatCode="0%" sourceLinked="1"/>
        <c:majorTickMark val="none"/>
        <c:minorTickMark val="none"/>
        <c:tickLblPos val="nextTo"/>
        <c:crossAx val="573713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Familiar</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76C9-43C0-A7F5-530A45E3EE4C}"/>
              </c:ext>
            </c:extLst>
          </c:dPt>
          <c:dPt>
            <c:idx val="1"/>
            <c:bubble3D val="0"/>
            <c:spPr>
              <a:solidFill>
                <a:srgbClr val="9DFCFA"/>
              </a:solidFill>
              <a:ln w="19050">
                <a:noFill/>
              </a:ln>
              <a:effectLst/>
            </c:spPr>
            <c:extLst>
              <c:ext xmlns:c16="http://schemas.microsoft.com/office/drawing/2014/chart" uri="{C3380CC4-5D6E-409C-BE32-E72D297353CC}">
                <c16:uniqueId val="{00000003-76C9-43C0-A7F5-530A45E3EE4C}"/>
              </c:ext>
            </c:extLst>
          </c:dPt>
          <c:dPt>
            <c:idx val="2"/>
            <c:bubble3D val="0"/>
            <c:spPr>
              <a:solidFill>
                <a:schemeClr val="tx1"/>
              </a:solidFill>
              <a:ln w="19050">
                <a:noFill/>
              </a:ln>
              <a:effectLst/>
            </c:spPr>
            <c:extLst>
              <c:ext xmlns:c16="http://schemas.microsoft.com/office/drawing/2014/chart" uri="{C3380CC4-5D6E-409C-BE32-E72D297353CC}">
                <c16:uniqueId val="{00000005-76C9-43C0-A7F5-530A45E3EE4C}"/>
              </c:ext>
            </c:extLst>
          </c:dPt>
          <c:dPt>
            <c:idx val="3"/>
            <c:bubble3D val="0"/>
            <c:spPr>
              <a:solidFill>
                <a:schemeClr val="tx1"/>
              </a:solidFill>
              <a:ln w="19050">
                <a:noFill/>
              </a:ln>
              <a:effectLst/>
            </c:spPr>
            <c:extLst>
              <c:ext xmlns:c16="http://schemas.microsoft.com/office/drawing/2014/chart" uri="{C3380CC4-5D6E-409C-BE32-E72D297353CC}">
                <c16:uniqueId val="{00000007-76C9-43C0-A7F5-530A45E3EE4C}"/>
              </c:ext>
            </c:extLst>
          </c:dPt>
          <c:dPt>
            <c:idx val="4"/>
            <c:bubble3D val="0"/>
            <c:spPr>
              <a:solidFill>
                <a:schemeClr val="tx1"/>
              </a:solidFill>
              <a:ln w="19050">
                <a:noFill/>
              </a:ln>
              <a:effectLst/>
            </c:spPr>
            <c:extLst>
              <c:ext xmlns:c16="http://schemas.microsoft.com/office/drawing/2014/chart" uri="{C3380CC4-5D6E-409C-BE32-E72D297353CC}">
                <c16:uniqueId val="{00000009-76C9-43C0-A7F5-530A45E3EE4C}"/>
              </c:ext>
            </c:extLst>
          </c:dPt>
          <c:cat>
            <c:strRef>
              <c:f>Sheet1!$A$2:$A$6</c:f>
              <c:strCache>
                <c:ptCount val="2"/>
                <c:pt idx="0">
                  <c:v>Yes</c:v>
                </c:pt>
                <c:pt idx="1">
                  <c:v>No</c:v>
                </c:pt>
              </c:strCache>
            </c:strRef>
          </c:cat>
          <c:val>
            <c:numRef>
              <c:f>Sheet1!$B$2:$B$6</c:f>
              <c:numCache>
                <c:formatCode>0%</c:formatCode>
                <c:ptCount val="5"/>
                <c:pt idx="0">
                  <c:v>0.65</c:v>
                </c:pt>
                <c:pt idx="1">
                  <c:v>0.35</c:v>
                </c:pt>
              </c:numCache>
            </c:numRef>
          </c:val>
          <c:extLst>
            <c:ext xmlns:c16="http://schemas.microsoft.com/office/drawing/2014/chart" uri="{C3380CC4-5D6E-409C-BE32-E72D297353CC}">
              <c16:uniqueId val="{0000000A-76C9-43C0-A7F5-530A45E3EE4C}"/>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Familiar</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0DD1-4EAF-8CA0-01CD3E575B23}"/>
              </c:ext>
            </c:extLst>
          </c:dPt>
          <c:dPt>
            <c:idx val="1"/>
            <c:bubble3D val="0"/>
            <c:spPr>
              <a:solidFill>
                <a:srgbClr val="9DFCFA"/>
              </a:solidFill>
              <a:ln w="19050">
                <a:noFill/>
              </a:ln>
              <a:effectLst/>
            </c:spPr>
            <c:extLst>
              <c:ext xmlns:c16="http://schemas.microsoft.com/office/drawing/2014/chart" uri="{C3380CC4-5D6E-409C-BE32-E72D297353CC}">
                <c16:uniqueId val="{00000003-0DD1-4EAF-8CA0-01CD3E575B23}"/>
              </c:ext>
            </c:extLst>
          </c:dPt>
          <c:dPt>
            <c:idx val="2"/>
            <c:bubble3D val="0"/>
            <c:spPr>
              <a:solidFill>
                <a:schemeClr val="tx1"/>
              </a:solidFill>
              <a:ln w="19050">
                <a:noFill/>
              </a:ln>
              <a:effectLst/>
            </c:spPr>
            <c:extLst>
              <c:ext xmlns:c16="http://schemas.microsoft.com/office/drawing/2014/chart" uri="{C3380CC4-5D6E-409C-BE32-E72D297353CC}">
                <c16:uniqueId val="{00000005-0DD1-4EAF-8CA0-01CD3E575B23}"/>
              </c:ext>
            </c:extLst>
          </c:dPt>
          <c:dPt>
            <c:idx val="3"/>
            <c:bubble3D val="0"/>
            <c:spPr>
              <a:solidFill>
                <a:schemeClr val="tx1"/>
              </a:solidFill>
              <a:ln w="19050">
                <a:noFill/>
              </a:ln>
              <a:effectLst/>
            </c:spPr>
            <c:extLst>
              <c:ext xmlns:c16="http://schemas.microsoft.com/office/drawing/2014/chart" uri="{C3380CC4-5D6E-409C-BE32-E72D297353CC}">
                <c16:uniqueId val="{00000007-0DD1-4EAF-8CA0-01CD3E575B23}"/>
              </c:ext>
            </c:extLst>
          </c:dPt>
          <c:dPt>
            <c:idx val="4"/>
            <c:bubble3D val="0"/>
            <c:spPr>
              <a:solidFill>
                <a:schemeClr val="tx1"/>
              </a:solidFill>
              <a:ln w="19050">
                <a:noFill/>
              </a:ln>
              <a:effectLst/>
            </c:spPr>
            <c:extLst>
              <c:ext xmlns:c16="http://schemas.microsoft.com/office/drawing/2014/chart" uri="{C3380CC4-5D6E-409C-BE32-E72D297353CC}">
                <c16:uniqueId val="{00000009-0DD1-4EAF-8CA0-01CD3E575B23}"/>
              </c:ext>
            </c:extLst>
          </c:dPt>
          <c:cat>
            <c:strRef>
              <c:f>Sheet1!$A$2:$A$6</c:f>
              <c:strCache>
                <c:ptCount val="2"/>
                <c:pt idx="0">
                  <c:v>Yes</c:v>
                </c:pt>
                <c:pt idx="1">
                  <c:v>No</c:v>
                </c:pt>
              </c:strCache>
            </c:strRef>
          </c:cat>
          <c:val>
            <c:numRef>
              <c:f>Sheet1!$B$2:$B$6</c:f>
              <c:numCache>
                <c:formatCode>0%</c:formatCode>
                <c:ptCount val="5"/>
                <c:pt idx="0">
                  <c:v>0.61</c:v>
                </c:pt>
                <c:pt idx="1">
                  <c:v>0.39</c:v>
                </c:pt>
              </c:numCache>
            </c:numRef>
          </c:val>
          <c:extLst>
            <c:ext xmlns:c16="http://schemas.microsoft.com/office/drawing/2014/chart" uri="{C3380CC4-5D6E-409C-BE32-E72D297353CC}">
              <c16:uniqueId val="{0000000A-0DD1-4EAF-8CA0-01CD3E575B23}"/>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Familiar</c:v>
                </c:pt>
              </c:strCache>
            </c:strRef>
          </c:tx>
          <c:spPr>
            <a:solidFill>
              <a:schemeClr val="tx1"/>
            </a:solidFill>
            <a:ln>
              <a:noFill/>
            </a:ln>
          </c:spPr>
          <c:dPt>
            <c:idx val="0"/>
            <c:bubble3D val="0"/>
            <c:spPr>
              <a:solidFill>
                <a:schemeClr val="tx1"/>
              </a:solidFill>
              <a:ln w="19050">
                <a:noFill/>
              </a:ln>
              <a:effectLst/>
            </c:spPr>
            <c:extLst>
              <c:ext xmlns:c16="http://schemas.microsoft.com/office/drawing/2014/chart" uri="{C3380CC4-5D6E-409C-BE32-E72D297353CC}">
                <c16:uniqueId val="{00000001-CD52-4F12-91C1-9EDE610DEC88}"/>
              </c:ext>
            </c:extLst>
          </c:dPt>
          <c:dPt>
            <c:idx val="1"/>
            <c:bubble3D val="0"/>
            <c:spPr>
              <a:solidFill>
                <a:srgbClr val="9DFCFA"/>
              </a:solidFill>
              <a:ln w="19050">
                <a:noFill/>
              </a:ln>
              <a:effectLst/>
            </c:spPr>
            <c:extLst>
              <c:ext xmlns:c16="http://schemas.microsoft.com/office/drawing/2014/chart" uri="{C3380CC4-5D6E-409C-BE32-E72D297353CC}">
                <c16:uniqueId val="{00000003-CD52-4F12-91C1-9EDE610DEC88}"/>
              </c:ext>
            </c:extLst>
          </c:dPt>
          <c:dPt>
            <c:idx val="2"/>
            <c:bubble3D val="0"/>
            <c:spPr>
              <a:solidFill>
                <a:schemeClr val="tx1"/>
              </a:solidFill>
              <a:ln w="19050">
                <a:noFill/>
              </a:ln>
              <a:effectLst/>
            </c:spPr>
            <c:extLst>
              <c:ext xmlns:c16="http://schemas.microsoft.com/office/drawing/2014/chart" uri="{C3380CC4-5D6E-409C-BE32-E72D297353CC}">
                <c16:uniqueId val="{00000005-CD52-4F12-91C1-9EDE610DEC88}"/>
              </c:ext>
            </c:extLst>
          </c:dPt>
          <c:dPt>
            <c:idx val="3"/>
            <c:bubble3D val="0"/>
            <c:spPr>
              <a:solidFill>
                <a:schemeClr val="tx1"/>
              </a:solidFill>
              <a:ln w="19050">
                <a:noFill/>
              </a:ln>
              <a:effectLst/>
            </c:spPr>
            <c:extLst>
              <c:ext xmlns:c16="http://schemas.microsoft.com/office/drawing/2014/chart" uri="{C3380CC4-5D6E-409C-BE32-E72D297353CC}">
                <c16:uniqueId val="{00000007-CD52-4F12-91C1-9EDE610DEC88}"/>
              </c:ext>
            </c:extLst>
          </c:dPt>
          <c:dPt>
            <c:idx val="4"/>
            <c:bubble3D val="0"/>
            <c:spPr>
              <a:solidFill>
                <a:schemeClr val="tx1"/>
              </a:solidFill>
              <a:ln w="19050">
                <a:noFill/>
              </a:ln>
              <a:effectLst/>
            </c:spPr>
            <c:extLst>
              <c:ext xmlns:c16="http://schemas.microsoft.com/office/drawing/2014/chart" uri="{C3380CC4-5D6E-409C-BE32-E72D297353CC}">
                <c16:uniqueId val="{00000009-CD52-4F12-91C1-9EDE610DEC88}"/>
              </c:ext>
            </c:extLst>
          </c:dPt>
          <c:cat>
            <c:strRef>
              <c:f>Sheet1!$A$2:$A$6</c:f>
              <c:strCache>
                <c:ptCount val="2"/>
                <c:pt idx="0">
                  <c:v>Yes</c:v>
                </c:pt>
                <c:pt idx="1">
                  <c:v>No</c:v>
                </c:pt>
              </c:strCache>
            </c:strRef>
          </c:cat>
          <c:val>
            <c:numRef>
              <c:f>Sheet1!$B$2:$B$6</c:f>
              <c:numCache>
                <c:formatCode>0%</c:formatCode>
                <c:ptCount val="5"/>
                <c:pt idx="0">
                  <c:v>0.59</c:v>
                </c:pt>
                <c:pt idx="1">
                  <c:v>0.41000000000000003</c:v>
                </c:pt>
              </c:numCache>
            </c:numRef>
          </c:val>
          <c:extLst>
            <c:ext xmlns:c16="http://schemas.microsoft.com/office/drawing/2014/chart" uri="{C3380CC4-5D6E-409C-BE32-E72D297353CC}">
              <c16:uniqueId val="{0000000A-CD52-4F12-91C1-9EDE610DEC88}"/>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2387387387387387E-2"/>
          <c:y val="1.7684698463065585E-2"/>
          <c:w val="0.97522522522522526"/>
          <c:h val="0.68001850407239106"/>
        </c:manualLayout>
      </c:layout>
      <c:barChart>
        <c:barDir val="col"/>
        <c:grouping val="clustered"/>
        <c:varyColors val="0"/>
        <c:ser>
          <c:idx val="0"/>
          <c:order val="0"/>
          <c:tx>
            <c:strRef>
              <c:f>Sheet1!$B$1</c:f>
              <c:strCache>
                <c:ptCount val="1"/>
                <c:pt idx="0">
                  <c:v>Power 50 Share</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Sysco</c:v>
                </c:pt>
                <c:pt idx="1">
                  <c:v>Performance Food Group</c:v>
                </c:pt>
                <c:pt idx="2">
                  <c:v>US Foods</c:v>
                </c:pt>
                <c:pt idx="3">
                  <c:v>Gordon Food Service</c:v>
                </c:pt>
                <c:pt idx="4">
                  <c:v>Restaurant Depot</c:v>
                </c:pt>
                <c:pt idx="5">
                  <c:v>Ben E. Keith</c:v>
                </c:pt>
                <c:pt idx="6">
                  <c:v>Shamrock Foods</c:v>
                </c:pt>
                <c:pt idx="7">
                  <c:v>The Chefs' Warehouse</c:v>
                </c:pt>
                <c:pt idx="8">
                  <c:v>Labatt Food Service</c:v>
                </c:pt>
                <c:pt idx="9">
                  <c:v>GS Foods Group</c:v>
                </c:pt>
                <c:pt idx="10">
                  <c:v>Distributors #11-50</c:v>
                </c:pt>
              </c:strCache>
            </c:strRef>
          </c:cat>
          <c:val>
            <c:numRef>
              <c:f>Sheet1!$B$2:$B$12</c:f>
              <c:numCache>
                <c:formatCode>0.0%</c:formatCode>
                <c:ptCount val="11"/>
                <c:pt idx="0">
                  <c:v>0.27544445056864919</c:v>
                </c:pt>
                <c:pt idx="1">
                  <c:v>0.25611685534903916</c:v>
                </c:pt>
                <c:pt idx="2">
                  <c:v>0.16141166860323453</c:v>
                </c:pt>
                <c:pt idx="3">
                  <c:v>9.6771999304153214E-2</c:v>
                </c:pt>
                <c:pt idx="4">
                  <c:v>4.3319112782228261E-2</c:v>
                </c:pt>
                <c:pt idx="5">
                  <c:v>3.1675500507638996E-2</c:v>
                </c:pt>
                <c:pt idx="6">
                  <c:v>2.5520234406033484E-2</c:v>
                </c:pt>
                <c:pt idx="7">
                  <c:v>1.6168917547704824E-2</c:v>
                </c:pt>
                <c:pt idx="8">
                  <c:v>7.6902473047336644E-3</c:v>
                </c:pt>
                <c:pt idx="9">
                  <c:v>6.8285782340159725E-3</c:v>
                </c:pt>
                <c:pt idx="10">
                  <c:v>7.9052435392568676E-2</c:v>
                </c:pt>
              </c:numCache>
            </c:numRef>
          </c:val>
          <c:extLst>
            <c:ext xmlns:c16="http://schemas.microsoft.com/office/drawing/2014/chart" uri="{C3380CC4-5D6E-409C-BE32-E72D297353CC}">
              <c16:uniqueId val="{00000000-A017-42ED-A634-072EA48CC0AC}"/>
            </c:ext>
          </c:extLst>
        </c:ser>
        <c:dLbls>
          <c:dLblPos val="outEnd"/>
          <c:showLegendKey val="0"/>
          <c:showVal val="1"/>
          <c:showCatName val="0"/>
          <c:showSerName val="0"/>
          <c:showPercent val="0"/>
          <c:showBubbleSize val="0"/>
        </c:dLbls>
        <c:gapWidth val="89"/>
        <c:overlap val="-27"/>
        <c:axId val="2058126288"/>
        <c:axId val="2058112368"/>
      </c:barChart>
      <c:catAx>
        <c:axId val="205812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G"/>
          </a:p>
        </c:txPr>
        <c:crossAx val="2058112368"/>
        <c:crosses val="autoZero"/>
        <c:auto val="1"/>
        <c:lblAlgn val="ctr"/>
        <c:lblOffset val="100"/>
        <c:noMultiLvlLbl val="1"/>
      </c:catAx>
      <c:valAx>
        <c:axId val="2058112368"/>
        <c:scaling>
          <c:orientation val="minMax"/>
        </c:scaling>
        <c:delete val="1"/>
        <c:axPos val="l"/>
        <c:numFmt formatCode="0.0%" sourceLinked="1"/>
        <c:majorTickMark val="out"/>
        <c:minorTickMark val="none"/>
        <c:tickLblPos val="nextTo"/>
        <c:crossAx val="20581262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G"/>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879465192074847E-2"/>
          <c:y val="0.11292767405360681"/>
          <c:w val="0.96987863534457719"/>
          <c:h val="0.62700929839588582"/>
        </c:manualLayout>
      </c:layout>
      <c:lineChart>
        <c:grouping val="standard"/>
        <c:varyColors val="0"/>
        <c:ser>
          <c:idx val="0"/>
          <c:order val="0"/>
          <c:tx>
            <c:strRef>
              <c:f>Sheet1!$B$1</c:f>
              <c:strCache>
                <c:ptCount val="1"/>
                <c:pt idx="0">
                  <c:v>Sysco</c:v>
                </c:pt>
              </c:strCache>
            </c:strRef>
          </c:tx>
          <c:spPr>
            <a:ln w="63500" cap="rnd">
              <a:solidFill>
                <a:schemeClr val="bg1">
                  <a:lumMod val="75000"/>
                </a:schemeClr>
              </a:solidFill>
              <a:round/>
            </a:ln>
            <a:effectLst/>
          </c:spPr>
          <c:marker>
            <c:symbol val="square"/>
            <c:size val="13"/>
            <c:spPr>
              <a:solidFill>
                <a:schemeClr val="bg1">
                  <a:lumMod val="75000"/>
                </a:schemeClr>
              </a:solidFill>
              <a:ln w="9525">
                <a:solidFill>
                  <a:schemeClr val="bg1">
                    <a:lumMod val="75000"/>
                  </a:schemeClr>
                </a:solidFill>
              </a:ln>
              <a:effectLst/>
            </c:spPr>
          </c:marker>
          <c:dPt>
            <c:idx val="11"/>
            <c:marker>
              <c:symbol val="square"/>
              <c:size val="13"/>
              <c:spPr>
                <a:solidFill>
                  <a:schemeClr val="bg1">
                    <a:lumMod val="75000"/>
                  </a:schemeClr>
                </a:solidFill>
                <a:ln w="9525">
                  <a:solidFill>
                    <a:schemeClr val="bg1">
                      <a:lumMod val="75000"/>
                    </a:schemeClr>
                  </a:solidFill>
                </a:ln>
                <a:effectLst/>
              </c:spPr>
            </c:marker>
            <c:bubble3D val="0"/>
            <c:extLst>
              <c:ext xmlns:c16="http://schemas.microsoft.com/office/drawing/2014/chart" uri="{C3380CC4-5D6E-409C-BE32-E72D297353CC}">
                <c16:uniqueId val="{00000000-B17A-4646-AD79-06849612E5F4}"/>
              </c:ext>
            </c:extLst>
          </c:dPt>
          <c:dPt>
            <c:idx val="12"/>
            <c:marker>
              <c:symbol val="square"/>
              <c:size val="13"/>
              <c:spPr>
                <a:solidFill>
                  <a:schemeClr val="bg1">
                    <a:lumMod val="75000"/>
                  </a:schemeClr>
                </a:solidFill>
                <a:ln w="9525">
                  <a:solidFill>
                    <a:schemeClr val="bg1">
                      <a:lumMod val="75000"/>
                    </a:schemeClr>
                  </a:solidFill>
                </a:ln>
                <a:effectLst/>
              </c:spPr>
            </c:marker>
            <c:bubble3D val="0"/>
            <c:extLst>
              <c:ext xmlns:c16="http://schemas.microsoft.com/office/drawing/2014/chart" uri="{C3380CC4-5D6E-409C-BE32-E72D297353CC}">
                <c16:uniqueId val="{00000001-B17A-4646-AD79-06849612E5F4}"/>
              </c:ext>
            </c:extLst>
          </c:dPt>
          <c:dLbls>
            <c:dLbl>
              <c:idx val="10"/>
              <c:layout>
                <c:manualLayout>
                  <c:x val="-1.8018018018018018E-2"/>
                  <c:y val="7.9182630906768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7A-4646-AD79-06849612E5F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2023</c:v>
                </c:pt>
                <c:pt idx="1">
                  <c:v>Q2 2023</c:v>
                </c:pt>
                <c:pt idx="2">
                  <c:v>Q3 2023</c:v>
                </c:pt>
                <c:pt idx="3">
                  <c:v>Q4 2023</c:v>
                </c:pt>
                <c:pt idx="4">
                  <c:v>Q1 2024</c:v>
                </c:pt>
                <c:pt idx="5">
                  <c:v>Q2 2024</c:v>
                </c:pt>
                <c:pt idx="6">
                  <c:v>Q3 2024</c:v>
                </c:pt>
                <c:pt idx="7">
                  <c:v>Q4 2024</c:v>
                </c:pt>
                <c:pt idx="8">
                  <c:v>Q1 2025</c:v>
                </c:pt>
                <c:pt idx="9">
                  <c:v>Q2 2025</c:v>
                </c:pt>
                <c:pt idx="10">
                  <c:v>Q3 2025</c:v>
                </c:pt>
              </c:strCache>
            </c:strRef>
          </c:cat>
          <c:val>
            <c:numRef>
              <c:f>Sheet1!$B$2:$B$12</c:f>
              <c:numCache>
                <c:formatCode>0.0%</c:formatCode>
                <c:ptCount val="11"/>
                <c:pt idx="0">
                  <c:v>6.0999999999999999E-2</c:v>
                </c:pt>
                <c:pt idx="1">
                  <c:v>2.3E-2</c:v>
                </c:pt>
                <c:pt idx="2">
                  <c:v>1.6E-2</c:v>
                </c:pt>
                <c:pt idx="3">
                  <c:v>3.4000000000000002E-2</c:v>
                </c:pt>
                <c:pt idx="4">
                  <c:v>2.9000000000000001E-2</c:v>
                </c:pt>
                <c:pt idx="5">
                  <c:v>3.5000000000000003E-2</c:v>
                </c:pt>
                <c:pt idx="6">
                  <c:v>2.7E-2</c:v>
                </c:pt>
                <c:pt idx="7">
                  <c:v>1.4E-2</c:v>
                </c:pt>
                <c:pt idx="8">
                  <c:v>-0.02</c:v>
                </c:pt>
                <c:pt idx="9">
                  <c:v>-3.0000000000000001E-3</c:v>
                </c:pt>
                <c:pt idx="10">
                  <c:v>1E-3</c:v>
                </c:pt>
              </c:numCache>
            </c:numRef>
          </c:val>
          <c:smooth val="0"/>
          <c:extLst>
            <c:ext xmlns:c16="http://schemas.microsoft.com/office/drawing/2014/chart" uri="{C3380CC4-5D6E-409C-BE32-E72D297353CC}">
              <c16:uniqueId val="{00000003-B17A-4646-AD79-06849612E5F4}"/>
            </c:ext>
          </c:extLst>
        </c:ser>
        <c:ser>
          <c:idx val="1"/>
          <c:order val="1"/>
          <c:tx>
            <c:strRef>
              <c:f>Sheet1!$C$1</c:f>
              <c:strCache>
                <c:ptCount val="1"/>
                <c:pt idx="0">
                  <c:v>Performance Food Group</c:v>
                </c:pt>
              </c:strCache>
            </c:strRef>
          </c:tx>
          <c:spPr>
            <a:ln w="63500" cap="rnd">
              <a:solidFill>
                <a:schemeClr val="accent4"/>
              </a:solidFill>
              <a:round/>
            </a:ln>
            <a:effectLst/>
          </c:spPr>
          <c:marker>
            <c:symbol val="circle"/>
            <c:size val="13"/>
            <c:spPr>
              <a:solidFill>
                <a:schemeClr val="accent4"/>
              </a:solidFill>
              <a:ln w="9525">
                <a:solidFill>
                  <a:schemeClr val="accent4"/>
                </a:solidFill>
              </a:ln>
              <a:effectLst/>
            </c:spPr>
          </c:marker>
          <c:dLbls>
            <c:dLbl>
              <c:idx val="10"/>
              <c:layout>
                <c:manualLayout>
                  <c:x val="-2.3648648648648813E-2"/>
                  <c:y val="-7.662835249042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7A-4646-AD79-06849612E5F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2023</c:v>
                </c:pt>
                <c:pt idx="1">
                  <c:v>Q2 2023</c:v>
                </c:pt>
                <c:pt idx="2">
                  <c:v>Q3 2023</c:v>
                </c:pt>
                <c:pt idx="3">
                  <c:v>Q4 2023</c:v>
                </c:pt>
                <c:pt idx="4">
                  <c:v>Q1 2024</c:v>
                </c:pt>
                <c:pt idx="5">
                  <c:v>Q2 2024</c:v>
                </c:pt>
                <c:pt idx="6">
                  <c:v>Q3 2024</c:v>
                </c:pt>
                <c:pt idx="7">
                  <c:v>Q4 2024</c:v>
                </c:pt>
                <c:pt idx="8">
                  <c:v>Q1 2025</c:v>
                </c:pt>
                <c:pt idx="9">
                  <c:v>Q2 2025</c:v>
                </c:pt>
                <c:pt idx="10">
                  <c:v>Q3 2025</c:v>
                </c:pt>
              </c:strCache>
            </c:strRef>
          </c:cat>
          <c:val>
            <c:numRef>
              <c:f>Sheet1!$C$2:$C$12</c:f>
              <c:numCache>
                <c:formatCode>0.0%</c:formatCode>
                <c:ptCount val="11"/>
                <c:pt idx="0">
                  <c:v>0.03</c:v>
                </c:pt>
                <c:pt idx="1">
                  <c:v>0.02</c:v>
                </c:pt>
                <c:pt idx="2">
                  <c:v>2.5999999999999999E-2</c:v>
                </c:pt>
                <c:pt idx="3">
                  <c:v>2.1000000000000001E-2</c:v>
                </c:pt>
                <c:pt idx="4">
                  <c:v>-2E-3</c:v>
                </c:pt>
                <c:pt idx="5">
                  <c:v>1.0999999999999999E-2</c:v>
                </c:pt>
                <c:pt idx="6">
                  <c:v>2.5999999999999999E-2</c:v>
                </c:pt>
                <c:pt idx="7">
                  <c:v>9.8000000000000004E-2</c:v>
                </c:pt>
                <c:pt idx="8">
                  <c:v>0.1</c:v>
                </c:pt>
                <c:pt idx="9">
                  <c:v>0.11899999999999999</c:v>
                </c:pt>
                <c:pt idx="10">
                  <c:v>9.4E-2</c:v>
                </c:pt>
              </c:numCache>
            </c:numRef>
          </c:val>
          <c:smooth val="0"/>
          <c:extLst>
            <c:ext xmlns:c16="http://schemas.microsoft.com/office/drawing/2014/chart" uri="{C3380CC4-5D6E-409C-BE32-E72D297353CC}">
              <c16:uniqueId val="{00000005-B17A-4646-AD79-06849612E5F4}"/>
            </c:ext>
          </c:extLst>
        </c:ser>
        <c:ser>
          <c:idx val="2"/>
          <c:order val="2"/>
          <c:tx>
            <c:strRef>
              <c:f>Sheet1!$D$1</c:f>
              <c:strCache>
                <c:ptCount val="1"/>
                <c:pt idx="0">
                  <c:v>US Foods</c:v>
                </c:pt>
              </c:strCache>
            </c:strRef>
          </c:tx>
          <c:spPr>
            <a:ln w="57150" cap="rnd">
              <a:solidFill>
                <a:schemeClr val="accent1"/>
              </a:solidFill>
              <a:round/>
            </a:ln>
            <a:effectLst/>
          </c:spPr>
          <c:marker>
            <c:symbol val="circle"/>
            <c:size val="5"/>
            <c:spPr>
              <a:solidFill>
                <a:schemeClr val="accent6"/>
              </a:solidFill>
              <a:ln w="57150">
                <a:solidFill>
                  <a:schemeClr val="accent1"/>
                </a:solidFill>
              </a:ln>
              <a:effectLst/>
            </c:spPr>
          </c:marker>
          <c:dLbls>
            <c:dLbl>
              <c:idx val="10"/>
              <c:layout>
                <c:manualLayout>
                  <c:x val="-1.9144144144144143E-2"/>
                  <c:y val="-5.8748403575989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7A-4646-AD79-06849612E5F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Aptos" panose="020B0004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Q1 2023</c:v>
                </c:pt>
                <c:pt idx="1">
                  <c:v>Q2 2023</c:v>
                </c:pt>
                <c:pt idx="2">
                  <c:v>Q3 2023</c:v>
                </c:pt>
                <c:pt idx="3">
                  <c:v>Q4 2023</c:v>
                </c:pt>
                <c:pt idx="4">
                  <c:v>Q1 2024</c:v>
                </c:pt>
                <c:pt idx="5">
                  <c:v>Q2 2024</c:v>
                </c:pt>
                <c:pt idx="6">
                  <c:v>Q3 2024</c:v>
                </c:pt>
                <c:pt idx="7">
                  <c:v>Q4 2024</c:v>
                </c:pt>
                <c:pt idx="8">
                  <c:v>Q1 2025</c:v>
                </c:pt>
                <c:pt idx="9">
                  <c:v>Q2 2025</c:v>
                </c:pt>
                <c:pt idx="10">
                  <c:v>Q3 2025</c:v>
                </c:pt>
              </c:strCache>
            </c:strRef>
          </c:cat>
          <c:val>
            <c:numRef>
              <c:f>Sheet1!$D$2:$D$12</c:f>
              <c:numCache>
                <c:formatCode>0.0%</c:formatCode>
                <c:ptCount val="11"/>
                <c:pt idx="0">
                  <c:v>5.3999999999999999E-2</c:v>
                </c:pt>
                <c:pt idx="1">
                  <c:v>2.7E-2</c:v>
                </c:pt>
                <c:pt idx="2">
                  <c:v>0.04</c:v>
                </c:pt>
                <c:pt idx="3">
                  <c:v>5.6000000000000001E-2</c:v>
                </c:pt>
                <c:pt idx="4">
                  <c:v>4.2000000000000003E-2</c:v>
                </c:pt>
                <c:pt idx="5">
                  <c:v>5.1999999999999998E-2</c:v>
                </c:pt>
                <c:pt idx="6">
                  <c:v>3.7999999999999999E-2</c:v>
                </c:pt>
                <c:pt idx="7">
                  <c:v>3.5000000000000003E-2</c:v>
                </c:pt>
                <c:pt idx="8">
                  <c:v>1.0999999999999999E-2</c:v>
                </c:pt>
                <c:pt idx="9">
                  <c:v>8.9999999999999993E-3</c:v>
                </c:pt>
                <c:pt idx="10">
                  <c:v>1.0999999999999999E-2</c:v>
                </c:pt>
              </c:numCache>
            </c:numRef>
          </c:val>
          <c:smooth val="0"/>
          <c:extLst>
            <c:ext xmlns:c16="http://schemas.microsoft.com/office/drawing/2014/chart" uri="{C3380CC4-5D6E-409C-BE32-E72D297353CC}">
              <c16:uniqueId val="{00000007-B17A-4646-AD79-06849612E5F4}"/>
            </c:ext>
          </c:extLst>
        </c:ser>
        <c:dLbls>
          <c:showLegendKey val="0"/>
          <c:showVal val="0"/>
          <c:showCatName val="0"/>
          <c:showSerName val="0"/>
          <c:showPercent val="0"/>
          <c:showBubbleSize val="0"/>
        </c:dLbls>
        <c:marker val="1"/>
        <c:smooth val="0"/>
        <c:axId val="917729776"/>
        <c:axId val="920805664"/>
      </c:lineChart>
      <c:catAx>
        <c:axId val="9177297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ptos" panose="020B0004020202020204" pitchFamily="34" charset="0"/>
                <a:ea typeface="+mn-ea"/>
                <a:cs typeface="+mn-cs"/>
              </a:defRPr>
            </a:pPr>
            <a:endParaRPr lang="en-US"/>
          </a:p>
        </c:txPr>
        <c:crossAx val="920805664"/>
        <c:crosses val="autoZero"/>
        <c:auto val="1"/>
        <c:lblAlgn val="ctr"/>
        <c:lblOffset val="350"/>
        <c:noMultiLvlLbl val="1"/>
      </c:catAx>
      <c:valAx>
        <c:axId val="920805664"/>
        <c:scaling>
          <c:orientation val="minMax"/>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ptos" panose="020B0004020202020204" pitchFamily="34" charset="0"/>
                <a:ea typeface="+mn-ea"/>
                <a:cs typeface="+mn-cs"/>
              </a:defRPr>
            </a:pPr>
            <a:endParaRPr lang="en-US"/>
          </a:p>
        </c:txPr>
        <c:crossAx val="917729776"/>
        <c:crosses val="autoZero"/>
        <c:crossBetween val="between"/>
      </c:valAx>
      <c:spPr>
        <a:noFill/>
        <a:ln>
          <a:noFill/>
        </a:ln>
        <a:effectLst/>
      </c:spPr>
    </c:plotArea>
    <c:legend>
      <c:legendPos val="b"/>
      <c:layout>
        <c:manualLayout>
          <c:xMode val="edge"/>
          <c:yMode val="edge"/>
          <c:x val="0.12931764499934634"/>
          <c:y val="0.8839230172263699"/>
          <c:w val="0.76728290984967562"/>
          <c:h val="9.385392451334564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ptos"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821596244131457E-2"/>
          <c:y val="8.7603485928948746E-2"/>
          <c:w val="0.94835680751173712"/>
          <c:h val="0.75448364298061565"/>
        </c:manualLayout>
      </c:layout>
      <c:barChart>
        <c:barDir val="col"/>
        <c:grouping val="clustered"/>
        <c:varyColors val="0"/>
        <c:ser>
          <c:idx val="0"/>
          <c:order val="0"/>
          <c:tx>
            <c:strRef>
              <c:f>Sheet1!$B$1</c:f>
              <c:strCache>
                <c:ptCount val="1"/>
                <c:pt idx="0">
                  <c:v>DSR</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Baby boomer</c:v>
                </c:pt>
                <c:pt idx="1">
                  <c:v>Gen X</c:v>
                </c:pt>
                <c:pt idx="2">
                  <c:v>Milllennial</c:v>
                </c:pt>
                <c:pt idx="3">
                  <c:v>Gen Z</c:v>
                </c:pt>
              </c:strCache>
            </c:strRef>
          </c:cat>
          <c:val>
            <c:numRef>
              <c:f>Sheet1!$B$2:$B$5</c:f>
              <c:numCache>
                <c:formatCode>0%</c:formatCode>
                <c:ptCount val="4"/>
                <c:pt idx="0">
                  <c:v>0.56999999999999995</c:v>
                </c:pt>
                <c:pt idx="1">
                  <c:v>0.39</c:v>
                </c:pt>
                <c:pt idx="2">
                  <c:v>0.3</c:v>
                </c:pt>
                <c:pt idx="3">
                  <c:v>0.24</c:v>
                </c:pt>
              </c:numCache>
            </c:numRef>
          </c:val>
          <c:extLst>
            <c:ext xmlns:c16="http://schemas.microsoft.com/office/drawing/2014/chart" uri="{C3380CC4-5D6E-409C-BE32-E72D297353CC}">
              <c16:uniqueId val="{00000000-176E-4D93-B734-83853975EB80}"/>
            </c:ext>
          </c:extLst>
        </c:ser>
        <c:dLbls>
          <c:dLblPos val="outEnd"/>
          <c:showLegendKey val="0"/>
          <c:showVal val="1"/>
          <c:showCatName val="0"/>
          <c:showSerName val="0"/>
          <c:showPercent val="0"/>
          <c:showBubbleSize val="0"/>
        </c:dLbls>
        <c:gapWidth val="219"/>
        <c:overlap val="-27"/>
        <c:axId val="1327372831"/>
        <c:axId val="1327374271"/>
      </c:barChart>
      <c:catAx>
        <c:axId val="132737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27374271"/>
        <c:crosses val="autoZero"/>
        <c:auto val="1"/>
        <c:lblAlgn val="ctr"/>
        <c:lblOffset val="100"/>
        <c:noMultiLvlLbl val="0"/>
      </c:catAx>
      <c:valAx>
        <c:axId val="1327374271"/>
        <c:scaling>
          <c:orientation val="minMax"/>
        </c:scaling>
        <c:delete val="1"/>
        <c:axPos val="l"/>
        <c:numFmt formatCode="0%" sourceLinked="1"/>
        <c:majorTickMark val="none"/>
        <c:minorTickMark val="none"/>
        <c:tickLblPos val="nextTo"/>
        <c:crossAx val="13273728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94973085991368E-2"/>
          <c:y val="5.003827646544183E-2"/>
          <c:w val="0.92998049722951293"/>
          <c:h val="0.87860321838257027"/>
        </c:manualLayout>
      </c:layout>
      <c:lineChart>
        <c:grouping val="standard"/>
        <c:varyColors val="0"/>
        <c:ser>
          <c:idx val="0"/>
          <c:order val="0"/>
          <c:tx>
            <c:strRef>
              <c:f>Sheet1!$B$1</c:f>
              <c:strCache>
                <c:ptCount val="1"/>
                <c:pt idx="0">
                  <c:v>New Openings</c:v>
                </c:pt>
              </c:strCache>
            </c:strRef>
          </c:tx>
          <c:spPr>
            <a:ln w="28575" cap="rnd">
              <a:solidFill>
                <a:srgbClr val="92D050"/>
              </a:solidFill>
              <a:round/>
            </a:ln>
            <a:effectLst/>
          </c:spPr>
          <c:marker>
            <c:symbol val="none"/>
          </c:marker>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Sheet1!$B$2:$B$32</c:f>
              <c:numCache>
                <c:formatCode>0</c:formatCode>
                <c:ptCount val="31"/>
                <c:pt idx="0">
                  <c:v>1297</c:v>
                </c:pt>
                <c:pt idx="1">
                  <c:v>1067</c:v>
                </c:pt>
                <c:pt idx="2">
                  <c:v>1649</c:v>
                </c:pt>
                <c:pt idx="3">
                  <c:v>1090</c:v>
                </c:pt>
                <c:pt idx="4">
                  <c:v>1033</c:v>
                </c:pt>
                <c:pt idx="5">
                  <c:v>1097</c:v>
                </c:pt>
                <c:pt idx="6">
                  <c:v>1918</c:v>
                </c:pt>
                <c:pt idx="7">
                  <c:v>1064</c:v>
                </c:pt>
                <c:pt idx="8">
                  <c:v>1389</c:v>
                </c:pt>
                <c:pt idx="9">
                  <c:v>1089</c:v>
                </c:pt>
                <c:pt idx="10">
                  <c:v>1244</c:v>
                </c:pt>
                <c:pt idx="11">
                  <c:v>1466</c:v>
                </c:pt>
                <c:pt idx="12">
                  <c:v>1250</c:v>
                </c:pt>
                <c:pt idx="13">
                  <c:v>1099</c:v>
                </c:pt>
                <c:pt idx="14">
                  <c:v>1569</c:v>
                </c:pt>
                <c:pt idx="15">
                  <c:v>1098</c:v>
                </c:pt>
                <c:pt idx="16">
                  <c:v>1236</c:v>
                </c:pt>
                <c:pt idx="17">
                  <c:v>1229</c:v>
                </c:pt>
                <c:pt idx="18">
                  <c:v>1025</c:v>
                </c:pt>
                <c:pt idx="19">
                  <c:v>1055</c:v>
                </c:pt>
                <c:pt idx="20">
                  <c:v>1431</c:v>
                </c:pt>
                <c:pt idx="21">
                  <c:v>1032</c:v>
                </c:pt>
                <c:pt idx="22">
                  <c:v>932</c:v>
                </c:pt>
                <c:pt idx="23">
                  <c:v>1070</c:v>
                </c:pt>
                <c:pt idx="24">
                  <c:v>1387</c:v>
                </c:pt>
                <c:pt idx="25">
                  <c:v>785</c:v>
                </c:pt>
                <c:pt idx="26">
                  <c:v>1864</c:v>
                </c:pt>
                <c:pt idx="27">
                  <c:v>627</c:v>
                </c:pt>
                <c:pt idx="28">
                  <c:v>775</c:v>
                </c:pt>
                <c:pt idx="29">
                  <c:v>672</c:v>
                </c:pt>
                <c:pt idx="30">
                  <c:v>886</c:v>
                </c:pt>
              </c:numCache>
            </c:numRef>
          </c:val>
          <c:smooth val="1"/>
          <c:extLst xmlns:c15="http://schemas.microsoft.com/office/drawing/2012/chart">
            <c:ext xmlns:c16="http://schemas.microsoft.com/office/drawing/2014/chart" uri="{C3380CC4-5D6E-409C-BE32-E72D297353CC}">
              <c16:uniqueId val="{00000000-688B-4E6B-A919-97FFCD8C7784}"/>
            </c:ext>
          </c:extLst>
        </c:ser>
        <c:ser>
          <c:idx val="1"/>
          <c:order val="1"/>
          <c:tx>
            <c:strRef>
              <c:f>Sheet1!$C$1</c:f>
              <c:strCache>
                <c:ptCount val="1"/>
                <c:pt idx="0">
                  <c:v>Closures</c:v>
                </c:pt>
              </c:strCache>
            </c:strRef>
          </c:tx>
          <c:spPr>
            <a:ln w="28575" cap="rnd">
              <a:solidFill>
                <a:srgbClr val="FF0000"/>
              </a:solidFill>
              <a:round/>
            </a:ln>
            <a:effectLst/>
          </c:spPr>
          <c:marker>
            <c:symbol val="none"/>
          </c:marker>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Sheet1!$C$2:$C$32</c:f>
              <c:numCache>
                <c:formatCode>0</c:formatCode>
                <c:ptCount val="31"/>
                <c:pt idx="0">
                  <c:v>817</c:v>
                </c:pt>
                <c:pt idx="1">
                  <c:v>712</c:v>
                </c:pt>
                <c:pt idx="2">
                  <c:v>800</c:v>
                </c:pt>
                <c:pt idx="3">
                  <c:v>844</c:v>
                </c:pt>
                <c:pt idx="4">
                  <c:v>674</c:v>
                </c:pt>
                <c:pt idx="5">
                  <c:v>602</c:v>
                </c:pt>
                <c:pt idx="6">
                  <c:v>615</c:v>
                </c:pt>
                <c:pt idx="7">
                  <c:v>842</c:v>
                </c:pt>
                <c:pt idx="8">
                  <c:v>1001</c:v>
                </c:pt>
                <c:pt idx="9">
                  <c:v>730</c:v>
                </c:pt>
                <c:pt idx="10">
                  <c:v>2007</c:v>
                </c:pt>
                <c:pt idx="11">
                  <c:v>1316</c:v>
                </c:pt>
                <c:pt idx="12">
                  <c:v>799</c:v>
                </c:pt>
                <c:pt idx="13">
                  <c:v>701</c:v>
                </c:pt>
                <c:pt idx="14">
                  <c:v>865</c:v>
                </c:pt>
                <c:pt idx="15">
                  <c:v>910</c:v>
                </c:pt>
                <c:pt idx="16">
                  <c:v>992</c:v>
                </c:pt>
                <c:pt idx="17">
                  <c:v>783</c:v>
                </c:pt>
                <c:pt idx="18">
                  <c:v>824</c:v>
                </c:pt>
                <c:pt idx="19">
                  <c:v>795</c:v>
                </c:pt>
                <c:pt idx="20">
                  <c:v>994</c:v>
                </c:pt>
                <c:pt idx="21">
                  <c:v>828</c:v>
                </c:pt>
                <c:pt idx="22">
                  <c:v>748</c:v>
                </c:pt>
                <c:pt idx="23">
                  <c:v>945</c:v>
                </c:pt>
                <c:pt idx="24">
                  <c:v>681</c:v>
                </c:pt>
                <c:pt idx="25">
                  <c:v>595</c:v>
                </c:pt>
                <c:pt idx="26">
                  <c:v>626</c:v>
                </c:pt>
                <c:pt idx="27">
                  <c:v>481</c:v>
                </c:pt>
                <c:pt idx="28">
                  <c:v>523</c:v>
                </c:pt>
                <c:pt idx="29">
                  <c:v>432</c:v>
                </c:pt>
                <c:pt idx="30">
                  <c:v>237</c:v>
                </c:pt>
              </c:numCache>
            </c:numRef>
          </c:val>
          <c:smooth val="1"/>
          <c:extLst>
            <c:ext xmlns:c16="http://schemas.microsoft.com/office/drawing/2014/chart" uri="{C3380CC4-5D6E-409C-BE32-E72D297353CC}">
              <c16:uniqueId val="{00000001-688B-4E6B-A919-97FFCD8C7784}"/>
            </c:ext>
          </c:extLst>
        </c:ser>
        <c:dLbls>
          <c:showLegendKey val="0"/>
          <c:showVal val="0"/>
          <c:showCatName val="0"/>
          <c:showSerName val="0"/>
          <c:showPercent val="0"/>
          <c:showBubbleSize val="0"/>
        </c:dLbls>
        <c:hiLowLines>
          <c:spPr>
            <a:ln w="15875" cap="flat" cmpd="sng" algn="ctr">
              <a:noFill/>
              <a:prstDash val="dash"/>
              <a:round/>
            </a:ln>
            <a:effectLst/>
          </c:spPr>
        </c:hiLowLines>
        <c:smooth val="0"/>
        <c:axId val="1650563952"/>
        <c:axId val="1650564368"/>
        <c:extLst/>
      </c:lineChart>
      <c:dateAx>
        <c:axId val="1650563952"/>
        <c:scaling>
          <c:orientation val="minMax"/>
        </c:scaling>
        <c:delete val="0"/>
        <c:axPos val="b"/>
        <c:majorGridlines>
          <c:spPr>
            <a:ln w="15875" cap="flat" cmpd="sng" algn="ctr">
              <a:solidFill>
                <a:sysClr val="window" lastClr="FFFFFF">
                  <a:alpha val="15000"/>
                </a:sysClr>
              </a:solidFill>
              <a:prstDash val="dash"/>
              <a:round/>
            </a:ln>
            <a:effectLst/>
          </c:spPr>
        </c:majorGridlines>
        <c:numFmt formatCode="m/yy" sourceLinked="0"/>
        <c:majorTickMark val="none"/>
        <c:minorTickMark val="none"/>
        <c:tickLblPos val="none"/>
        <c:spPr>
          <a:noFill/>
          <a:ln w="12700" cap="flat" cmpd="sng" algn="ctr">
            <a:solidFill>
              <a:sysClr val="window" lastClr="FFFFFF"/>
            </a:solidFill>
            <a:round/>
          </a:ln>
          <a:effectLst/>
        </c:spPr>
        <c:txPr>
          <a:bodyPr rot="0" spcFirstLastPara="1" vertOverflow="ellipsis" wrap="square" anchor="ctr" anchorCtr="1"/>
          <a:lstStyle/>
          <a:p>
            <a:pPr algn="ctr">
              <a:defRPr lang="en-US" sz="900" b="0" i="0" u="none" strike="noStrike" kern="1200" baseline="0">
                <a:solidFill>
                  <a:schemeClr val="bg1"/>
                </a:solidFill>
                <a:latin typeface="Montserrat SemiBold" panose="00000700000000000000" pitchFamily="2" charset="0"/>
                <a:ea typeface="+mn-ea"/>
                <a:cs typeface="+mn-cs"/>
              </a:defRPr>
            </a:pPr>
            <a:endParaRPr lang="en-US"/>
          </a:p>
        </c:txPr>
        <c:crossAx val="1650564368"/>
        <c:crosses val="autoZero"/>
        <c:auto val="1"/>
        <c:lblOffset val="100"/>
        <c:baseTimeUnit val="months"/>
        <c:majorUnit val="4"/>
        <c:majorTimeUnit val="months"/>
      </c:dateAx>
      <c:valAx>
        <c:axId val="1650564368"/>
        <c:scaling>
          <c:orientation val="minMax"/>
          <c:max val="250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tx1"/>
                </a:solidFill>
                <a:latin typeface="Montserrat SemiBold" panose="00000700000000000000" pitchFamily="2" charset="0"/>
                <a:ea typeface="+mn-ea"/>
                <a:cs typeface="+mn-cs"/>
              </a:defRPr>
            </a:pPr>
            <a:endParaRPr lang="en-US"/>
          </a:p>
        </c:txPr>
        <c:crossAx val="1650563952"/>
        <c:crosses val="autoZero"/>
        <c:crossBetween val="between"/>
        <c:majorUnit val="500"/>
      </c:valAx>
      <c:spPr>
        <a:noFill/>
        <a:ln>
          <a:noFill/>
        </a:ln>
        <a:effectLst/>
      </c:spPr>
    </c:plotArea>
    <c:plotVisOnly val="1"/>
    <c:dispBlanksAs val="gap"/>
    <c:showDLblsOverMax val="0"/>
    <c:extLst/>
  </c:chart>
  <c:spPr>
    <a:noFill/>
    <a:ln w="9525" cap="flat" cmpd="sng" algn="ctr">
      <a:noFill/>
      <a:round/>
    </a:ln>
    <a:effectLst/>
  </c:spPr>
  <c:txPr>
    <a:bodyPr/>
    <a:lstStyle/>
    <a:p>
      <a:pPr>
        <a:defRPr sz="1200">
          <a:solidFill>
            <a:schemeClr val="tx1"/>
          </a:solidFill>
          <a:latin typeface="Bahnschrift Light" panose="020B0502040204020203"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4.6963287072775264E-2"/>
          <c:w val="0.92998049722951293"/>
          <c:h val="0.9060734258544495"/>
        </c:manualLayout>
      </c:layout>
      <c:barChart>
        <c:barDir val="col"/>
        <c:grouping val="clustered"/>
        <c:varyColors val="0"/>
        <c:ser>
          <c:idx val="0"/>
          <c:order val="0"/>
          <c:tx>
            <c:strRef>
              <c:f>Sheet1!$B$1</c:f>
              <c:strCache>
                <c:ptCount val="1"/>
                <c:pt idx="0">
                  <c:v>Actives</c:v>
                </c:pt>
              </c:strCache>
            </c:strRef>
          </c:tx>
          <c:spPr>
            <a:solidFill>
              <a:srgbClr val="8BD1CF">
                <a:alpha val="29804"/>
              </a:srgbClr>
            </a:solidFill>
            <a:ln>
              <a:noFill/>
            </a:ln>
            <a:effectLst/>
          </c:spPr>
          <c:invertIfNegative val="0"/>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Sheet1!$B$2:$B$32</c:f>
              <c:numCache>
                <c:formatCode>0</c:formatCode>
                <c:ptCount val="31"/>
                <c:pt idx="0">
                  <c:v>825205</c:v>
                </c:pt>
                <c:pt idx="1">
                  <c:v>826643</c:v>
                </c:pt>
                <c:pt idx="2">
                  <c:v>828779</c:v>
                </c:pt>
                <c:pt idx="3">
                  <c:v>829510</c:v>
                </c:pt>
                <c:pt idx="4">
                  <c:v>831231</c:v>
                </c:pt>
                <c:pt idx="5">
                  <c:v>832863</c:v>
                </c:pt>
                <c:pt idx="6">
                  <c:v>835527</c:v>
                </c:pt>
                <c:pt idx="7">
                  <c:v>836112</c:v>
                </c:pt>
                <c:pt idx="8">
                  <c:v>834982</c:v>
                </c:pt>
                <c:pt idx="9">
                  <c:v>835726</c:v>
                </c:pt>
                <c:pt idx="10">
                  <c:v>832387</c:v>
                </c:pt>
                <c:pt idx="11">
                  <c:v>832930</c:v>
                </c:pt>
                <c:pt idx="12">
                  <c:v>833951</c:v>
                </c:pt>
                <c:pt idx="13">
                  <c:v>835330</c:v>
                </c:pt>
                <c:pt idx="14">
                  <c:v>837232</c:v>
                </c:pt>
                <c:pt idx="15">
                  <c:v>838623</c:v>
                </c:pt>
                <c:pt idx="16">
                  <c:v>840408</c:v>
                </c:pt>
                <c:pt idx="17">
                  <c:v>842226</c:v>
                </c:pt>
                <c:pt idx="18">
                  <c:v>843754</c:v>
                </c:pt>
                <c:pt idx="19">
                  <c:v>844804</c:v>
                </c:pt>
                <c:pt idx="20">
                  <c:v>846248</c:v>
                </c:pt>
                <c:pt idx="21">
                  <c:v>847729</c:v>
                </c:pt>
                <c:pt idx="22">
                  <c:v>849444</c:v>
                </c:pt>
                <c:pt idx="23">
                  <c:v>850819</c:v>
                </c:pt>
                <c:pt idx="24">
                  <c:v>852995</c:v>
                </c:pt>
                <c:pt idx="25">
                  <c:v>854684</c:v>
                </c:pt>
                <c:pt idx="26">
                  <c:v>856977</c:v>
                </c:pt>
                <c:pt idx="27">
                  <c:v>858058</c:v>
                </c:pt>
                <c:pt idx="28">
                  <c:v>859181</c:v>
                </c:pt>
                <c:pt idx="29">
                  <c:v>860071</c:v>
                </c:pt>
                <c:pt idx="30">
                  <c:v>861410</c:v>
                </c:pt>
              </c:numCache>
            </c:numRef>
          </c:val>
          <c:extLst xmlns:c15="http://schemas.microsoft.com/office/drawing/2012/chart">
            <c:ext xmlns:c16="http://schemas.microsoft.com/office/drawing/2014/chart" uri="{C3380CC4-5D6E-409C-BE32-E72D297353CC}">
              <c16:uniqueId val="{00000000-2D6B-459E-BBD3-AFB947E7CD4F}"/>
            </c:ext>
          </c:extLst>
        </c:ser>
        <c:dLbls>
          <c:showLegendKey val="0"/>
          <c:showVal val="0"/>
          <c:showCatName val="0"/>
          <c:showSerName val="0"/>
          <c:showPercent val="0"/>
          <c:showBubbleSize val="0"/>
        </c:dLbls>
        <c:gapWidth val="75"/>
        <c:axId val="89504048"/>
        <c:axId val="89521520"/>
      </c:barChart>
      <c:lineChart>
        <c:grouping val="standard"/>
        <c:varyColors val="0"/>
        <c:ser>
          <c:idx val="1"/>
          <c:order val="1"/>
          <c:tx>
            <c:strRef>
              <c:f>Sheet1!$C$1</c:f>
              <c:strCache>
                <c:ptCount val="1"/>
                <c:pt idx="0">
                  <c:v>New Openings</c:v>
                </c:pt>
              </c:strCache>
            </c:strRef>
          </c:tx>
          <c:spPr>
            <a:ln w="28575" cap="rnd">
              <a:solidFill>
                <a:srgbClr val="92D050"/>
              </a:solidFill>
              <a:round/>
            </a:ln>
            <a:effectLst/>
          </c:spPr>
          <c:marker>
            <c:symbol val="none"/>
          </c:marker>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Sheet1!$C$2:$C$32</c:f>
              <c:numCache>
                <c:formatCode>0</c:formatCode>
                <c:ptCount val="31"/>
                <c:pt idx="0">
                  <c:v>6062</c:v>
                </c:pt>
                <c:pt idx="1">
                  <c:v>4800</c:v>
                </c:pt>
                <c:pt idx="2">
                  <c:v>5522</c:v>
                </c:pt>
                <c:pt idx="3">
                  <c:v>4843</c:v>
                </c:pt>
                <c:pt idx="4">
                  <c:v>5023</c:v>
                </c:pt>
                <c:pt idx="5">
                  <c:v>5176</c:v>
                </c:pt>
                <c:pt idx="6">
                  <c:v>6117</c:v>
                </c:pt>
                <c:pt idx="7">
                  <c:v>4984</c:v>
                </c:pt>
                <c:pt idx="8">
                  <c:v>5003</c:v>
                </c:pt>
                <c:pt idx="9">
                  <c:v>4910</c:v>
                </c:pt>
                <c:pt idx="10">
                  <c:v>4949</c:v>
                </c:pt>
                <c:pt idx="11">
                  <c:v>5209</c:v>
                </c:pt>
                <c:pt idx="12">
                  <c:v>4839</c:v>
                </c:pt>
                <c:pt idx="13">
                  <c:v>4766</c:v>
                </c:pt>
                <c:pt idx="14">
                  <c:v>5723</c:v>
                </c:pt>
                <c:pt idx="15">
                  <c:v>5387</c:v>
                </c:pt>
                <c:pt idx="16">
                  <c:v>5824</c:v>
                </c:pt>
                <c:pt idx="17">
                  <c:v>5408</c:v>
                </c:pt>
                <c:pt idx="18">
                  <c:v>5174</c:v>
                </c:pt>
                <c:pt idx="19">
                  <c:v>4934</c:v>
                </c:pt>
                <c:pt idx="20">
                  <c:v>5327</c:v>
                </c:pt>
                <c:pt idx="21">
                  <c:v>4909</c:v>
                </c:pt>
                <c:pt idx="22">
                  <c:v>4812</c:v>
                </c:pt>
                <c:pt idx="23">
                  <c:v>4743</c:v>
                </c:pt>
                <c:pt idx="24">
                  <c:v>4910</c:v>
                </c:pt>
                <c:pt idx="25">
                  <c:v>4004</c:v>
                </c:pt>
                <c:pt idx="26">
                  <c:v>4952</c:v>
                </c:pt>
                <c:pt idx="27">
                  <c:v>3210</c:v>
                </c:pt>
                <c:pt idx="28">
                  <c:v>3191</c:v>
                </c:pt>
                <c:pt idx="29">
                  <c:v>2949</c:v>
                </c:pt>
                <c:pt idx="30">
                  <c:v>2612</c:v>
                </c:pt>
              </c:numCache>
            </c:numRef>
          </c:val>
          <c:smooth val="1"/>
          <c:extLst>
            <c:ext xmlns:c16="http://schemas.microsoft.com/office/drawing/2014/chart" uri="{C3380CC4-5D6E-409C-BE32-E72D297353CC}">
              <c16:uniqueId val="{00000001-2D6B-459E-BBD3-AFB947E7CD4F}"/>
            </c:ext>
          </c:extLst>
        </c:ser>
        <c:ser>
          <c:idx val="2"/>
          <c:order val="2"/>
          <c:tx>
            <c:strRef>
              <c:f>Sheet1!$D$1</c:f>
              <c:strCache>
                <c:ptCount val="1"/>
                <c:pt idx="0">
                  <c:v>Closures</c:v>
                </c:pt>
              </c:strCache>
            </c:strRef>
          </c:tx>
          <c:spPr>
            <a:ln w="28575" cap="rnd">
              <a:solidFill>
                <a:srgbClr val="FF0000"/>
              </a:solidFill>
              <a:round/>
            </a:ln>
            <a:effectLst/>
          </c:spPr>
          <c:marker>
            <c:symbol val="none"/>
          </c:marker>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Sheet1!$D$2:$D$32</c:f>
              <c:numCache>
                <c:formatCode>0</c:formatCode>
                <c:ptCount val="31"/>
                <c:pt idx="0">
                  <c:v>3983</c:v>
                </c:pt>
                <c:pt idx="1">
                  <c:v>3345</c:v>
                </c:pt>
                <c:pt idx="2">
                  <c:v>3381</c:v>
                </c:pt>
                <c:pt idx="3">
                  <c:v>4106</c:v>
                </c:pt>
                <c:pt idx="4">
                  <c:v>3297</c:v>
                </c:pt>
                <c:pt idx="5">
                  <c:v>3522</c:v>
                </c:pt>
                <c:pt idx="6">
                  <c:v>3442</c:v>
                </c:pt>
                <c:pt idx="7">
                  <c:v>4386</c:v>
                </c:pt>
                <c:pt idx="8">
                  <c:v>6117</c:v>
                </c:pt>
                <c:pt idx="9">
                  <c:v>4147</c:v>
                </c:pt>
                <c:pt idx="10">
                  <c:v>8284</c:v>
                </c:pt>
                <c:pt idx="11">
                  <c:v>4663</c:v>
                </c:pt>
                <c:pt idx="12">
                  <c:v>3739</c:v>
                </c:pt>
                <c:pt idx="13">
                  <c:v>3385</c:v>
                </c:pt>
                <c:pt idx="14">
                  <c:v>3819</c:v>
                </c:pt>
                <c:pt idx="15">
                  <c:v>3931</c:v>
                </c:pt>
                <c:pt idx="16">
                  <c:v>4028</c:v>
                </c:pt>
                <c:pt idx="17">
                  <c:v>3570</c:v>
                </c:pt>
                <c:pt idx="18">
                  <c:v>3618</c:v>
                </c:pt>
                <c:pt idx="19">
                  <c:v>3852</c:v>
                </c:pt>
                <c:pt idx="20">
                  <c:v>3861</c:v>
                </c:pt>
                <c:pt idx="21">
                  <c:v>3421</c:v>
                </c:pt>
                <c:pt idx="22">
                  <c:v>3088</c:v>
                </c:pt>
                <c:pt idx="23">
                  <c:v>3355</c:v>
                </c:pt>
                <c:pt idx="24">
                  <c:v>2723</c:v>
                </c:pt>
                <c:pt idx="25">
                  <c:v>2295</c:v>
                </c:pt>
                <c:pt idx="26">
                  <c:v>2635</c:v>
                </c:pt>
                <c:pt idx="27">
                  <c:v>2109</c:v>
                </c:pt>
                <c:pt idx="28">
                  <c:v>2066</c:v>
                </c:pt>
                <c:pt idx="29">
                  <c:v>2031</c:v>
                </c:pt>
                <c:pt idx="30">
                  <c:v>1268</c:v>
                </c:pt>
              </c:numCache>
            </c:numRef>
          </c:val>
          <c:smooth val="1"/>
          <c:extLst>
            <c:ext xmlns:c16="http://schemas.microsoft.com/office/drawing/2014/chart" uri="{C3380CC4-5D6E-409C-BE32-E72D297353CC}">
              <c16:uniqueId val="{00000002-2D6B-459E-BBD3-AFB947E7CD4F}"/>
            </c:ext>
          </c:extLst>
        </c:ser>
        <c:dLbls>
          <c:showLegendKey val="0"/>
          <c:showVal val="0"/>
          <c:showCatName val="0"/>
          <c:showSerName val="0"/>
          <c:showPercent val="0"/>
          <c:showBubbleSize val="0"/>
        </c:dLbls>
        <c:hiLowLines>
          <c:spPr>
            <a:ln w="15875" cap="flat" cmpd="sng" algn="ctr">
              <a:noFill/>
              <a:prstDash val="dash"/>
              <a:round/>
            </a:ln>
            <a:effectLst/>
          </c:spPr>
        </c:hiLowLines>
        <c:marker val="1"/>
        <c:smooth val="0"/>
        <c:axId val="1650563952"/>
        <c:axId val="1650564368"/>
        <c:extLst/>
      </c:lineChart>
      <c:dateAx>
        <c:axId val="1650563952"/>
        <c:scaling>
          <c:orientation val="minMax"/>
        </c:scaling>
        <c:delete val="0"/>
        <c:axPos val="b"/>
        <c:majorGridlines>
          <c:spPr>
            <a:ln w="15875" cap="flat" cmpd="sng" algn="ctr">
              <a:solidFill>
                <a:sysClr val="window" lastClr="FFFFFF">
                  <a:alpha val="15000"/>
                </a:sysClr>
              </a:solidFill>
              <a:prstDash val="dash"/>
              <a:round/>
            </a:ln>
            <a:effectLst/>
          </c:spPr>
        </c:majorGridlines>
        <c:numFmt formatCode="m/yy" sourceLinked="0"/>
        <c:majorTickMark val="none"/>
        <c:minorTickMark val="none"/>
        <c:tickLblPos val="none"/>
        <c:spPr>
          <a:noFill/>
          <a:ln w="12700" cap="flat" cmpd="sng" algn="ctr">
            <a:solidFill>
              <a:sysClr val="window" lastClr="FFFFFF"/>
            </a:solidFill>
            <a:round/>
          </a:ln>
          <a:effectLst/>
        </c:spPr>
        <c:txPr>
          <a:bodyPr rot="0" spcFirstLastPara="1" vertOverflow="ellipsis" wrap="square" anchor="ctr" anchorCtr="1"/>
          <a:lstStyle/>
          <a:p>
            <a:pPr algn="ctr">
              <a:defRPr lang="en-US" sz="900" b="0" i="0" u="none" strike="noStrike" kern="1200" baseline="0">
                <a:solidFill>
                  <a:schemeClr val="bg1"/>
                </a:solidFill>
                <a:latin typeface="Montserrat SemiBold" panose="00000700000000000000" pitchFamily="2" charset="0"/>
                <a:ea typeface="+mn-ea"/>
                <a:cs typeface="+mn-cs"/>
              </a:defRPr>
            </a:pPr>
            <a:endParaRPr lang="en-US"/>
          </a:p>
        </c:txPr>
        <c:crossAx val="1650564368"/>
        <c:crosses val="autoZero"/>
        <c:auto val="1"/>
        <c:lblOffset val="100"/>
        <c:baseTimeUnit val="months"/>
        <c:majorUnit val="4"/>
        <c:majorTimeUnit val="months"/>
      </c:dateAx>
      <c:valAx>
        <c:axId val="1650564368"/>
        <c:scaling>
          <c:orientation val="minMax"/>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tx1"/>
                </a:solidFill>
                <a:latin typeface="Montserrat SemiBold" panose="00000700000000000000" pitchFamily="2" charset="0"/>
                <a:ea typeface="+mn-ea"/>
                <a:cs typeface="+mn-cs"/>
              </a:defRPr>
            </a:pPr>
            <a:endParaRPr lang="en-US"/>
          </a:p>
        </c:txPr>
        <c:crossAx val="1650563952"/>
        <c:crosses val="autoZero"/>
        <c:crossBetween val="between"/>
        <c:majorUnit val="2000"/>
      </c:valAx>
      <c:valAx>
        <c:axId val="89521520"/>
        <c:scaling>
          <c:orientation val="minMax"/>
          <c:min val="75000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tx1"/>
                </a:solidFill>
                <a:latin typeface="Montserrat SemiBold" panose="00000700000000000000" pitchFamily="2" charset="0"/>
                <a:ea typeface="+mn-ea"/>
                <a:cs typeface="+mn-cs"/>
              </a:defRPr>
            </a:pPr>
            <a:endParaRPr lang="en-US"/>
          </a:p>
        </c:txPr>
        <c:crossAx val="89504048"/>
        <c:crosses val="max"/>
        <c:crossBetween val="between"/>
        <c:majorUnit val="25000"/>
      </c:valAx>
      <c:dateAx>
        <c:axId val="89504048"/>
        <c:scaling>
          <c:orientation val="minMax"/>
        </c:scaling>
        <c:delete val="1"/>
        <c:axPos val="b"/>
        <c:numFmt formatCode="mmm\-yy" sourceLinked="1"/>
        <c:majorTickMark val="out"/>
        <c:minorTickMark val="none"/>
        <c:tickLblPos val="nextTo"/>
        <c:crossAx val="89521520"/>
        <c:crosses val="autoZero"/>
        <c:auto val="1"/>
        <c:lblOffset val="100"/>
        <c:baseTimeUnit val="months"/>
      </c:dateAx>
      <c:spPr>
        <a:noFill/>
        <a:ln>
          <a:noFill/>
        </a:ln>
        <a:effectLst/>
      </c:spPr>
    </c:plotArea>
    <c:plotVisOnly val="1"/>
    <c:dispBlanksAs val="gap"/>
    <c:showDLblsOverMax val="0"/>
    <c:extLst/>
  </c:chart>
  <c:spPr>
    <a:noFill/>
    <a:ln w="9525" cap="flat" cmpd="sng" algn="ctr">
      <a:noFill/>
      <a:round/>
    </a:ln>
    <a:effectLst/>
  </c:spPr>
  <c:txPr>
    <a:bodyPr/>
    <a:lstStyle/>
    <a:p>
      <a:pPr>
        <a:defRPr sz="1200">
          <a:solidFill>
            <a:schemeClr val="tx1"/>
          </a:solidFill>
          <a:latin typeface="Bahnschrift Light" panose="020B050204020402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36463773204019"/>
          <c:y val="2.7108721712718154E-2"/>
          <c:w val="0.86663536226795979"/>
          <c:h val="0.87860321838257027"/>
        </c:manualLayout>
      </c:layout>
      <c:lineChart>
        <c:grouping val="standard"/>
        <c:varyColors val="0"/>
        <c:ser>
          <c:idx val="0"/>
          <c:order val="0"/>
          <c:tx>
            <c:strRef>
              <c:f>Sheet1!$B$1</c:f>
              <c:strCache>
                <c:ptCount val="1"/>
                <c:pt idx="0">
                  <c:v>New Openings</c:v>
                </c:pt>
              </c:strCache>
            </c:strRef>
          </c:tx>
          <c:spPr>
            <a:ln w="28575" cap="rnd">
              <a:solidFill>
                <a:srgbClr val="92D050"/>
              </a:solidFill>
              <a:round/>
            </a:ln>
            <a:effectLst/>
          </c:spPr>
          <c:marker>
            <c:symbol val="none"/>
          </c:marker>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Sheet1!$B$2:$B$32</c:f>
              <c:numCache>
                <c:formatCode>0</c:formatCode>
                <c:ptCount val="31"/>
                <c:pt idx="0">
                  <c:v>4765</c:v>
                </c:pt>
                <c:pt idx="1">
                  <c:v>3733</c:v>
                </c:pt>
                <c:pt idx="2">
                  <c:v>3873</c:v>
                </c:pt>
                <c:pt idx="3">
                  <c:v>3753</c:v>
                </c:pt>
                <c:pt idx="4">
                  <c:v>3990</c:v>
                </c:pt>
                <c:pt idx="5">
                  <c:v>4079</c:v>
                </c:pt>
                <c:pt idx="6">
                  <c:v>4199</c:v>
                </c:pt>
                <c:pt idx="7">
                  <c:v>3920</c:v>
                </c:pt>
                <c:pt idx="8">
                  <c:v>3614</c:v>
                </c:pt>
                <c:pt idx="9">
                  <c:v>3821</c:v>
                </c:pt>
                <c:pt idx="10">
                  <c:v>3705</c:v>
                </c:pt>
                <c:pt idx="11">
                  <c:v>3743</c:v>
                </c:pt>
                <c:pt idx="12">
                  <c:v>3589</c:v>
                </c:pt>
                <c:pt idx="13">
                  <c:v>3667</c:v>
                </c:pt>
                <c:pt idx="14">
                  <c:v>4154</c:v>
                </c:pt>
                <c:pt idx="15">
                  <c:v>4289</c:v>
                </c:pt>
                <c:pt idx="16">
                  <c:v>4588</c:v>
                </c:pt>
                <c:pt idx="17">
                  <c:v>4179</c:v>
                </c:pt>
                <c:pt idx="18">
                  <c:v>4149</c:v>
                </c:pt>
                <c:pt idx="19">
                  <c:v>3879</c:v>
                </c:pt>
                <c:pt idx="20">
                  <c:v>3896</c:v>
                </c:pt>
                <c:pt idx="21">
                  <c:v>3877</c:v>
                </c:pt>
                <c:pt idx="22">
                  <c:v>3880</c:v>
                </c:pt>
                <c:pt idx="23">
                  <c:v>3673</c:v>
                </c:pt>
                <c:pt idx="24">
                  <c:v>3523</c:v>
                </c:pt>
                <c:pt idx="25">
                  <c:v>3219</c:v>
                </c:pt>
                <c:pt idx="26">
                  <c:v>3088</c:v>
                </c:pt>
                <c:pt idx="27">
                  <c:v>2583</c:v>
                </c:pt>
                <c:pt idx="28">
                  <c:v>2416</c:v>
                </c:pt>
                <c:pt idx="29">
                  <c:v>2277</c:v>
                </c:pt>
                <c:pt idx="30">
                  <c:v>1726</c:v>
                </c:pt>
              </c:numCache>
            </c:numRef>
          </c:val>
          <c:smooth val="1"/>
          <c:extLst xmlns:c15="http://schemas.microsoft.com/office/drawing/2012/chart">
            <c:ext xmlns:c16="http://schemas.microsoft.com/office/drawing/2014/chart" uri="{C3380CC4-5D6E-409C-BE32-E72D297353CC}">
              <c16:uniqueId val="{00000000-2F25-4494-933C-1A11050F9C14}"/>
            </c:ext>
          </c:extLst>
        </c:ser>
        <c:ser>
          <c:idx val="1"/>
          <c:order val="1"/>
          <c:tx>
            <c:strRef>
              <c:f>Sheet1!$C$1</c:f>
              <c:strCache>
                <c:ptCount val="1"/>
                <c:pt idx="0">
                  <c:v>Closures</c:v>
                </c:pt>
              </c:strCache>
            </c:strRef>
          </c:tx>
          <c:spPr>
            <a:ln w="28575" cap="rnd">
              <a:solidFill>
                <a:srgbClr val="FF0000"/>
              </a:solidFill>
              <a:round/>
            </a:ln>
            <a:effectLst/>
          </c:spPr>
          <c:marker>
            <c:symbol val="none"/>
          </c:marker>
          <c:cat>
            <c:numRef>
              <c:f>Sheet1!$A$2:$A$32</c:f>
              <c:numCache>
                <c:formatCode>mmm\-yy</c:formatCode>
                <c:ptCount val="31"/>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pt idx="17">
                  <c:v>45444</c:v>
                </c:pt>
                <c:pt idx="18">
                  <c:v>45474</c:v>
                </c:pt>
                <c:pt idx="19">
                  <c:v>45505</c:v>
                </c:pt>
                <c:pt idx="20">
                  <c:v>45536</c:v>
                </c:pt>
                <c:pt idx="21">
                  <c:v>45566</c:v>
                </c:pt>
                <c:pt idx="22">
                  <c:v>45597</c:v>
                </c:pt>
                <c:pt idx="23">
                  <c:v>45627</c:v>
                </c:pt>
                <c:pt idx="24">
                  <c:v>45658</c:v>
                </c:pt>
                <c:pt idx="25">
                  <c:v>45689</c:v>
                </c:pt>
                <c:pt idx="26">
                  <c:v>45717</c:v>
                </c:pt>
                <c:pt idx="27">
                  <c:v>45748</c:v>
                </c:pt>
                <c:pt idx="28">
                  <c:v>45778</c:v>
                </c:pt>
                <c:pt idx="29">
                  <c:v>45809</c:v>
                </c:pt>
                <c:pt idx="30">
                  <c:v>45839</c:v>
                </c:pt>
              </c:numCache>
            </c:numRef>
          </c:cat>
          <c:val>
            <c:numRef>
              <c:f>Sheet1!$C$2:$C$32</c:f>
              <c:numCache>
                <c:formatCode>0</c:formatCode>
                <c:ptCount val="31"/>
                <c:pt idx="0">
                  <c:v>3166</c:v>
                </c:pt>
                <c:pt idx="1">
                  <c:v>2633</c:v>
                </c:pt>
                <c:pt idx="2">
                  <c:v>2581</c:v>
                </c:pt>
                <c:pt idx="3">
                  <c:v>3262</c:v>
                </c:pt>
                <c:pt idx="4">
                  <c:v>2623</c:v>
                </c:pt>
                <c:pt idx="5">
                  <c:v>2920</c:v>
                </c:pt>
                <c:pt idx="6">
                  <c:v>2827</c:v>
                </c:pt>
                <c:pt idx="7">
                  <c:v>3544</c:v>
                </c:pt>
                <c:pt idx="8">
                  <c:v>5116</c:v>
                </c:pt>
                <c:pt idx="9">
                  <c:v>3417</c:v>
                </c:pt>
                <c:pt idx="10">
                  <c:v>6277</c:v>
                </c:pt>
                <c:pt idx="11">
                  <c:v>3347</c:v>
                </c:pt>
                <c:pt idx="12">
                  <c:v>2940</c:v>
                </c:pt>
                <c:pt idx="13">
                  <c:v>2684</c:v>
                </c:pt>
                <c:pt idx="14">
                  <c:v>2954</c:v>
                </c:pt>
                <c:pt idx="15">
                  <c:v>3021</c:v>
                </c:pt>
                <c:pt idx="16">
                  <c:v>3036</c:v>
                </c:pt>
                <c:pt idx="17">
                  <c:v>2787</c:v>
                </c:pt>
                <c:pt idx="18">
                  <c:v>2794</c:v>
                </c:pt>
                <c:pt idx="19">
                  <c:v>3057</c:v>
                </c:pt>
                <c:pt idx="20">
                  <c:v>2867</c:v>
                </c:pt>
                <c:pt idx="21">
                  <c:v>2593</c:v>
                </c:pt>
                <c:pt idx="22">
                  <c:v>2340</c:v>
                </c:pt>
                <c:pt idx="23">
                  <c:v>2410</c:v>
                </c:pt>
                <c:pt idx="24">
                  <c:v>2042</c:v>
                </c:pt>
                <c:pt idx="25">
                  <c:v>1700</c:v>
                </c:pt>
                <c:pt idx="26">
                  <c:v>2009</c:v>
                </c:pt>
                <c:pt idx="27">
                  <c:v>1628</c:v>
                </c:pt>
                <c:pt idx="28">
                  <c:v>1543</c:v>
                </c:pt>
                <c:pt idx="29">
                  <c:v>1599</c:v>
                </c:pt>
                <c:pt idx="30">
                  <c:v>1031</c:v>
                </c:pt>
              </c:numCache>
            </c:numRef>
          </c:val>
          <c:smooth val="1"/>
          <c:extLst>
            <c:ext xmlns:c16="http://schemas.microsoft.com/office/drawing/2014/chart" uri="{C3380CC4-5D6E-409C-BE32-E72D297353CC}">
              <c16:uniqueId val="{00000001-2F25-4494-933C-1A11050F9C14}"/>
            </c:ext>
          </c:extLst>
        </c:ser>
        <c:dLbls>
          <c:showLegendKey val="0"/>
          <c:showVal val="0"/>
          <c:showCatName val="0"/>
          <c:showSerName val="0"/>
          <c:showPercent val="0"/>
          <c:showBubbleSize val="0"/>
        </c:dLbls>
        <c:hiLowLines>
          <c:spPr>
            <a:ln w="15875" cap="flat" cmpd="sng" algn="ctr">
              <a:noFill/>
              <a:prstDash val="dash"/>
              <a:round/>
            </a:ln>
            <a:effectLst/>
          </c:spPr>
        </c:hiLowLines>
        <c:smooth val="0"/>
        <c:axId val="1650563952"/>
        <c:axId val="1650564368"/>
        <c:extLst/>
      </c:lineChart>
      <c:dateAx>
        <c:axId val="1650563952"/>
        <c:scaling>
          <c:orientation val="minMax"/>
        </c:scaling>
        <c:delete val="0"/>
        <c:axPos val="b"/>
        <c:majorGridlines>
          <c:spPr>
            <a:ln w="15875" cap="flat" cmpd="sng" algn="ctr">
              <a:solidFill>
                <a:sysClr val="window" lastClr="FFFFFF">
                  <a:alpha val="15000"/>
                </a:sysClr>
              </a:solidFill>
              <a:prstDash val="dash"/>
              <a:round/>
            </a:ln>
            <a:effectLst/>
          </c:spPr>
        </c:majorGridlines>
        <c:numFmt formatCode="m/yy" sourceLinked="0"/>
        <c:majorTickMark val="none"/>
        <c:minorTickMark val="none"/>
        <c:tickLblPos val="none"/>
        <c:spPr>
          <a:noFill/>
          <a:ln w="12700" cap="flat" cmpd="sng" algn="ctr">
            <a:solidFill>
              <a:sysClr val="window" lastClr="FFFFFF"/>
            </a:solidFill>
            <a:round/>
          </a:ln>
          <a:effectLst/>
        </c:spPr>
        <c:txPr>
          <a:bodyPr rot="0" spcFirstLastPara="1" vertOverflow="ellipsis" wrap="square" anchor="ctr" anchorCtr="1"/>
          <a:lstStyle/>
          <a:p>
            <a:pPr algn="ctr">
              <a:defRPr lang="en-US" sz="900" b="0" i="0" u="none" strike="noStrike" kern="1200" baseline="0">
                <a:solidFill>
                  <a:schemeClr val="bg1"/>
                </a:solidFill>
                <a:latin typeface="Montserrat SemiBold" panose="00000700000000000000" pitchFamily="2" charset="0"/>
                <a:ea typeface="+mn-ea"/>
                <a:cs typeface="+mn-cs"/>
              </a:defRPr>
            </a:pPr>
            <a:endParaRPr lang="en-US"/>
          </a:p>
        </c:txPr>
        <c:crossAx val="1650564368"/>
        <c:crosses val="autoZero"/>
        <c:auto val="1"/>
        <c:lblOffset val="100"/>
        <c:baseTimeUnit val="months"/>
        <c:majorUnit val="4"/>
        <c:majorTimeUnit val="months"/>
      </c:dateAx>
      <c:valAx>
        <c:axId val="1650564368"/>
        <c:scaling>
          <c:orientation val="minMax"/>
          <c:max val="750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tx1"/>
                </a:solidFill>
                <a:latin typeface="Montserrat SemiBold" panose="00000700000000000000" pitchFamily="2" charset="0"/>
                <a:ea typeface="+mn-ea"/>
                <a:cs typeface="+mn-cs"/>
              </a:defRPr>
            </a:pPr>
            <a:endParaRPr lang="en-US"/>
          </a:p>
        </c:txPr>
        <c:crossAx val="1650563952"/>
        <c:crosses val="autoZero"/>
        <c:crossBetween val="between"/>
        <c:majorUnit val="2500"/>
      </c:valAx>
      <c:spPr>
        <a:noFill/>
        <a:ln>
          <a:noFill/>
        </a:ln>
        <a:effectLst/>
      </c:spPr>
    </c:plotArea>
    <c:plotVisOnly val="1"/>
    <c:dispBlanksAs val="gap"/>
    <c:showDLblsOverMax val="0"/>
    <c:extLst/>
  </c:chart>
  <c:spPr>
    <a:noFill/>
    <a:ln w="9525" cap="flat" cmpd="sng" algn="ctr">
      <a:noFill/>
      <a:round/>
    </a:ln>
    <a:effectLst/>
  </c:spPr>
  <c:txPr>
    <a:bodyPr/>
    <a:lstStyle/>
    <a:p>
      <a:pPr>
        <a:defRPr sz="1200">
          <a:solidFill>
            <a:schemeClr val="tx1"/>
          </a:solidFill>
          <a:latin typeface="Bahnschrift Light" panose="020B0502040204020203"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13931437492446E-2"/>
          <c:y val="2.7108721712718154E-2"/>
          <c:w val="0.9234179030174261"/>
          <c:h val="0.87860321838257027"/>
        </c:manualLayout>
      </c:layout>
      <c:lineChart>
        <c:grouping val="standard"/>
        <c:varyColors val="0"/>
        <c:ser>
          <c:idx val="0"/>
          <c:order val="0"/>
          <c:tx>
            <c:strRef>
              <c:f>Sheet1!$B$1</c:f>
              <c:strCache>
                <c:ptCount val="1"/>
                <c:pt idx="0">
                  <c:v>Expect similar traffic</c:v>
                </c:pt>
              </c:strCache>
            </c:strRef>
          </c:tx>
          <c:spPr>
            <a:ln w="28575" cap="rnd">
              <a:solidFill>
                <a:srgbClr val="F3EB7F"/>
              </a:solidFill>
              <a:round/>
            </a:ln>
            <a:effectLst/>
          </c:spPr>
          <c:marker>
            <c:symbol val="circle"/>
            <c:size val="8"/>
            <c:spPr>
              <a:solidFill>
                <a:srgbClr val="F3EB7F"/>
              </a:solidFill>
              <a:ln w="9525">
                <a:noFill/>
              </a:ln>
              <a:effectLst/>
            </c:spPr>
          </c:marker>
          <c:dPt>
            <c:idx val="0"/>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1-121F-4DB4-B512-6FF727D9EFEB}"/>
              </c:ext>
            </c:extLst>
          </c:dPt>
          <c:dPt>
            <c:idx val="1"/>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3-121F-4DB4-B512-6FF727D9EFEB}"/>
              </c:ext>
            </c:extLst>
          </c:dPt>
          <c:dPt>
            <c:idx val="2"/>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5-121F-4DB4-B512-6FF727D9EFEB}"/>
              </c:ext>
            </c:extLst>
          </c:dPt>
          <c:dPt>
            <c:idx val="3"/>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7-121F-4DB4-B512-6FF727D9EFEB}"/>
              </c:ext>
            </c:extLst>
          </c:dPt>
          <c:dPt>
            <c:idx val="4"/>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9-121F-4DB4-B512-6FF727D9EFEB}"/>
              </c:ext>
            </c:extLst>
          </c:dPt>
          <c:dPt>
            <c:idx val="5"/>
            <c:marker>
              <c:symbol val="circle"/>
              <c:size val="8"/>
              <c:spPr>
                <a:solidFill>
                  <a:srgbClr val="F3EB7F"/>
                </a:solidFill>
                <a:ln w="9525">
                  <a:noFill/>
                </a:ln>
                <a:effectLst/>
              </c:spPr>
            </c:marker>
            <c:bubble3D val="0"/>
            <c:extLst>
              <c:ext xmlns:c16="http://schemas.microsoft.com/office/drawing/2014/chart" uri="{C3380CC4-5D6E-409C-BE32-E72D297353CC}">
                <c16:uniqueId val="{0000000A-121F-4DB4-B512-6FF727D9EFEB}"/>
              </c:ext>
            </c:extLst>
          </c:dPt>
          <c:dPt>
            <c:idx val="6"/>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C-121F-4DB4-B512-6FF727D9EFEB}"/>
              </c:ext>
            </c:extLst>
          </c:dPt>
          <c:dPt>
            <c:idx val="7"/>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E-121F-4DB4-B512-6FF727D9EFEB}"/>
              </c:ext>
            </c:extLst>
          </c:dPt>
          <c:dPt>
            <c:idx val="8"/>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10-121F-4DB4-B512-6FF727D9EFEB}"/>
              </c:ext>
            </c:extLst>
          </c:dPt>
          <c:dPt>
            <c:idx val="9"/>
            <c:marker>
              <c:symbol val="circle"/>
              <c:size val="8"/>
              <c:spPr>
                <a:solidFill>
                  <a:srgbClr val="F3EB7F"/>
                </a:solidFill>
                <a:ln w="9525">
                  <a:noFill/>
                </a:ln>
                <a:effectLst/>
              </c:spPr>
            </c:marker>
            <c:bubble3D val="0"/>
            <c:extLst>
              <c:ext xmlns:c16="http://schemas.microsoft.com/office/drawing/2014/chart" uri="{C3380CC4-5D6E-409C-BE32-E72D297353CC}">
                <c16:uniqueId val="{00000011-121F-4DB4-B512-6FF727D9EFEB}"/>
              </c:ext>
            </c:extLst>
          </c:dPt>
          <c:dPt>
            <c:idx val="10"/>
            <c:marker>
              <c:symbol val="circle"/>
              <c:size val="8"/>
              <c:spPr>
                <a:solidFill>
                  <a:srgbClr val="F3EB7F"/>
                </a:solidFill>
                <a:ln w="9525">
                  <a:noFill/>
                </a:ln>
                <a:effectLst/>
              </c:spPr>
            </c:marker>
            <c:bubble3D val="0"/>
            <c:extLst>
              <c:ext xmlns:c16="http://schemas.microsoft.com/office/drawing/2014/chart" uri="{C3380CC4-5D6E-409C-BE32-E72D297353CC}">
                <c16:uniqueId val="{00000012-121F-4DB4-B512-6FF727D9EFEB}"/>
              </c:ext>
            </c:extLst>
          </c:dPt>
          <c:dPt>
            <c:idx val="11"/>
            <c:marker>
              <c:symbol val="circle"/>
              <c:size val="8"/>
              <c:spPr>
                <a:solidFill>
                  <a:srgbClr val="F3EB7F"/>
                </a:solidFill>
                <a:ln w="9525">
                  <a:noFill/>
                </a:ln>
                <a:effectLst/>
              </c:spPr>
            </c:marker>
            <c:bubble3D val="0"/>
            <c:extLst>
              <c:ext xmlns:c16="http://schemas.microsoft.com/office/drawing/2014/chart" uri="{C3380CC4-5D6E-409C-BE32-E72D297353CC}">
                <c16:uniqueId val="{00000013-121F-4DB4-B512-6FF727D9EFEB}"/>
              </c:ext>
            </c:extLst>
          </c:dPt>
          <c:dPt>
            <c:idx val="12"/>
            <c:marker>
              <c:symbol val="circle"/>
              <c:size val="8"/>
              <c:spPr>
                <a:solidFill>
                  <a:srgbClr val="F3EB7F"/>
                </a:solidFill>
                <a:ln w="9525">
                  <a:noFill/>
                </a:ln>
                <a:effectLst/>
              </c:spPr>
            </c:marker>
            <c:bubble3D val="0"/>
            <c:extLst>
              <c:ext xmlns:c16="http://schemas.microsoft.com/office/drawing/2014/chart" uri="{C3380CC4-5D6E-409C-BE32-E72D297353CC}">
                <c16:uniqueId val="{00000014-121F-4DB4-B512-6FF727D9EFEB}"/>
              </c:ext>
            </c:extLst>
          </c:dPt>
          <c:dPt>
            <c:idx val="13"/>
            <c:marker>
              <c:symbol val="circle"/>
              <c:size val="8"/>
              <c:spPr>
                <a:solidFill>
                  <a:srgbClr val="F3EB7F"/>
                </a:solidFill>
                <a:ln w="9525">
                  <a:noFill/>
                </a:ln>
                <a:effectLst/>
              </c:spPr>
            </c:marker>
            <c:bubble3D val="0"/>
            <c:extLst>
              <c:ext xmlns:c16="http://schemas.microsoft.com/office/drawing/2014/chart" uri="{C3380CC4-5D6E-409C-BE32-E72D297353CC}">
                <c16:uniqueId val="{00000015-121F-4DB4-B512-6FF727D9EFEB}"/>
              </c:ext>
            </c:extLst>
          </c:dPt>
          <c:dPt>
            <c:idx val="14"/>
            <c:marker>
              <c:symbol val="circle"/>
              <c:size val="8"/>
              <c:spPr>
                <a:solidFill>
                  <a:srgbClr val="F3EB7F"/>
                </a:solidFill>
                <a:ln w="9525">
                  <a:noFill/>
                </a:ln>
                <a:effectLst/>
              </c:spPr>
            </c:marker>
            <c:bubble3D val="0"/>
            <c:extLst>
              <c:ext xmlns:c16="http://schemas.microsoft.com/office/drawing/2014/chart" uri="{C3380CC4-5D6E-409C-BE32-E72D297353CC}">
                <c16:uniqueId val="{00000016-121F-4DB4-B512-6FF727D9EFEB}"/>
              </c:ext>
            </c:extLst>
          </c:dPt>
          <c:dLbls>
            <c:dLbl>
              <c:idx val="11"/>
              <c:layout>
                <c:manualLayout>
                  <c:x val="-3.1993376986460015E-2"/>
                  <c:y val="-7.869952554946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21F-4DB4-B512-6FF727D9EFEB}"/>
                </c:ext>
              </c:extLst>
            </c:dLbl>
            <c:dLbl>
              <c:idx val="12"/>
              <c:layout>
                <c:manualLayout>
                  <c:x val="-3.3938303828624748E-2"/>
                  <c:y val="-6.86471681127775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21F-4DB4-B512-6FF727D9EFEB}"/>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mmm\-yyyy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Sheet1!$B$2:$B$14</c:f>
              <c:numCache>
                <c:formatCode>0%</c:formatCode>
                <c:ptCount val="13"/>
                <c:pt idx="0">
                  <c:v>0.33</c:v>
                </c:pt>
                <c:pt idx="1">
                  <c:v>0.37</c:v>
                </c:pt>
                <c:pt idx="2">
                  <c:v>0.38</c:v>
                </c:pt>
                <c:pt idx="3">
                  <c:v>0.37</c:v>
                </c:pt>
                <c:pt idx="4">
                  <c:v>0.36</c:v>
                </c:pt>
                <c:pt idx="5">
                  <c:v>0.33</c:v>
                </c:pt>
                <c:pt idx="6">
                  <c:v>0.36</c:v>
                </c:pt>
                <c:pt idx="7">
                  <c:v>0.34</c:v>
                </c:pt>
                <c:pt idx="8">
                  <c:v>0.32</c:v>
                </c:pt>
                <c:pt idx="9">
                  <c:v>0.37</c:v>
                </c:pt>
                <c:pt idx="10">
                  <c:v>0.37</c:v>
                </c:pt>
                <c:pt idx="11">
                  <c:v>0.38</c:v>
                </c:pt>
                <c:pt idx="12">
                  <c:v>0.38</c:v>
                </c:pt>
              </c:numCache>
            </c:numRef>
          </c:val>
          <c:smooth val="1"/>
          <c:extLst xmlns:c15="http://schemas.microsoft.com/office/drawing/2012/chart">
            <c:ext xmlns:c16="http://schemas.microsoft.com/office/drawing/2014/chart" uri="{C3380CC4-5D6E-409C-BE32-E72D297353CC}">
              <c16:uniqueId val="{00000017-121F-4DB4-B512-6FF727D9EFEB}"/>
            </c:ext>
          </c:extLst>
        </c:ser>
        <c:ser>
          <c:idx val="1"/>
          <c:order val="1"/>
          <c:tx>
            <c:strRef>
              <c:f>Sheet1!$C$1</c:f>
              <c:strCache>
                <c:ptCount val="1"/>
                <c:pt idx="0">
                  <c:v>Expect lower traffic</c:v>
                </c:pt>
              </c:strCache>
            </c:strRef>
          </c:tx>
          <c:spPr>
            <a:ln w="28575" cap="rnd">
              <a:solidFill>
                <a:srgbClr val="D51926"/>
              </a:solidFill>
              <a:round/>
            </a:ln>
            <a:effectLst/>
          </c:spPr>
          <c:marker>
            <c:symbol val="circle"/>
            <c:size val="8"/>
            <c:spPr>
              <a:solidFill>
                <a:srgbClr val="D51926"/>
              </a:solidFill>
              <a:ln w="9525">
                <a:noFill/>
              </a:ln>
              <a:effectLst/>
            </c:spPr>
          </c:marker>
          <c:dPt>
            <c:idx val="0"/>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9-121F-4DB4-B512-6FF727D9EFEB}"/>
              </c:ext>
            </c:extLst>
          </c:dPt>
          <c:dPt>
            <c:idx val="1"/>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B-121F-4DB4-B512-6FF727D9EFEB}"/>
              </c:ext>
            </c:extLst>
          </c:dPt>
          <c:dPt>
            <c:idx val="2"/>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D-121F-4DB4-B512-6FF727D9EFEB}"/>
              </c:ext>
            </c:extLst>
          </c:dPt>
          <c:dPt>
            <c:idx val="3"/>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F-121F-4DB4-B512-6FF727D9EFEB}"/>
              </c:ext>
            </c:extLst>
          </c:dPt>
          <c:dPt>
            <c:idx val="4"/>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1-121F-4DB4-B512-6FF727D9EFEB}"/>
              </c:ext>
            </c:extLst>
          </c:dPt>
          <c:dPt>
            <c:idx val="5"/>
            <c:marker>
              <c:symbol val="circle"/>
              <c:size val="8"/>
              <c:spPr>
                <a:solidFill>
                  <a:srgbClr val="D51926"/>
                </a:solidFill>
                <a:ln w="9525">
                  <a:noFill/>
                </a:ln>
                <a:effectLst/>
              </c:spPr>
            </c:marker>
            <c:bubble3D val="0"/>
            <c:extLst>
              <c:ext xmlns:c16="http://schemas.microsoft.com/office/drawing/2014/chart" uri="{C3380CC4-5D6E-409C-BE32-E72D297353CC}">
                <c16:uniqueId val="{00000022-121F-4DB4-B512-6FF727D9EFEB}"/>
              </c:ext>
            </c:extLst>
          </c:dPt>
          <c:dPt>
            <c:idx val="6"/>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4-121F-4DB4-B512-6FF727D9EFEB}"/>
              </c:ext>
            </c:extLst>
          </c:dPt>
          <c:dPt>
            <c:idx val="7"/>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6-121F-4DB4-B512-6FF727D9EFEB}"/>
              </c:ext>
            </c:extLst>
          </c:dPt>
          <c:dPt>
            <c:idx val="8"/>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8-121F-4DB4-B512-6FF727D9EFEB}"/>
              </c:ext>
            </c:extLst>
          </c:dPt>
          <c:dPt>
            <c:idx val="9"/>
            <c:marker>
              <c:symbol val="circle"/>
              <c:size val="8"/>
              <c:spPr>
                <a:solidFill>
                  <a:srgbClr val="D51926"/>
                </a:solidFill>
                <a:ln w="9525">
                  <a:noFill/>
                </a:ln>
                <a:effectLst/>
              </c:spPr>
            </c:marker>
            <c:bubble3D val="0"/>
            <c:extLst>
              <c:ext xmlns:c16="http://schemas.microsoft.com/office/drawing/2014/chart" uri="{C3380CC4-5D6E-409C-BE32-E72D297353CC}">
                <c16:uniqueId val="{00000029-121F-4DB4-B512-6FF727D9EFEB}"/>
              </c:ext>
            </c:extLst>
          </c:dPt>
          <c:dPt>
            <c:idx val="10"/>
            <c:marker>
              <c:symbol val="circle"/>
              <c:size val="8"/>
              <c:spPr>
                <a:solidFill>
                  <a:srgbClr val="D51926"/>
                </a:solidFill>
                <a:ln w="9525">
                  <a:noFill/>
                </a:ln>
                <a:effectLst/>
              </c:spPr>
            </c:marker>
            <c:bubble3D val="0"/>
            <c:extLst>
              <c:ext xmlns:c16="http://schemas.microsoft.com/office/drawing/2014/chart" uri="{C3380CC4-5D6E-409C-BE32-E72D297353CC}">
                <c16:uniqueId val="{0000002A-121F-4DB4-B512-6FF727D9EFEB}"/>
              </c:ext>
            </c:extLst>
          </c:dPt>
          <c:dPt>
            <c:idx val="11"/>
            <c:marker>
              <c:symbol val="circle"/>
              <c:size val="8"/>
              <c:spPr>
                <a:solidFill>
                  <a:srgbClr val="D51926"/>
                </a:solidFill>
                <a:ln w="9525">
                  <a:noFill/>
                </a:ln>
                <a:effectLst/>
              </c:spPr>
            </c:marker>
            <c:bubble3D val="0"/>
            <c:extLst>
              <c:ext xmlns:c16="http://schemas.microsoft.com/office/drawing/2014/chart" uri="{C3380CC4-5D6E-409C-BE32-E72D297353CC}">
                <c16:uniqueId val="{0000002B-121F-4DB4-B512-6FF727D9EFEB}"/>
              </c:ext>
            </c:extLst>
          </c:dPt>
          <c:dPt>
            <c:idx val="12"/>
            <c:marker>
              <c:symbol val="circle"/>
              <c:size val="8"/>
              <c:spPr>
                <a:solidFill>
                  <a:srgbClr val="D51926"/>
                </a:solidFill>
                <a:ln w="9525">
                  <a:noFill/>
                </a:ln>
                <a:effectLst/>
              </c:spPr>
            </c:marker>
            <c:bubble3D val="0"/>
            <c:extLst>
              <c:ext xmlns:c16="http://schemas.microsoft.com/office/drawing/2014/chart" uri="{C3380CC4-5D6E-409C-BE32-E72D297353CC}">
                <c16:uniqueId val="{0000002C-121F-4DB4-B512-6FF727D9EFEB}"/>
              </c:ext>
            </c:extLst>
          </c:dPt>
          <c:dPt>
            <c:idx val="13"/>
            <c:marker>
              <c:symbol val="circle"/>
              <c:size val="8"/>
              <c:spPr>
                <a:solidFill>
                  <a:srgbClr val="D51926"/>
                </a:solidFill>
                <a:ln w="9525">
                  <a:noFill/>
                </a:ln>
                <a:effectLst/>
              </c:spPr>
            </c:marker>
            <c:bubble3D val="0"/>
            <c:extLst>
              <c:ext xmlns:c16="http://schemas.microsoft.com/office/drawing/2014/chart" uri="{C3380CC4-5D6E-409C-BE32-E72D297353CC}">
                <c16:uniqueId val="{0000002D-121F-4DB4-B512-6FF727D9EFEB}"/>
              </c:ext>
            </c:extLst>
          </c:dPt>
          <c:dPt>
            <c:idx val="14"/>
            <c:marker>
              <c:symbol val="circle"/>
              <c:size val="8"/>
              <c:spPr>
                <a:solidFill>
                  <a:srgbClr val="D51926"/>
                </a:solidFill>
                <a:ln w="9525">
                  <a:noFill/>
                </a:ln>
                <a:effectLst/>
              </c:spPr>
            </c:marker>
            <c:bubble3D val="0"/>
            <c:extLst>
              <c:ext xmlns:c16="http://schemas.microsoft.com/office/drawing/2014/chart" uri="{C3380CC4-5D6E-409C-BE32-E72D297353CC}">
                <c16:uniqueId val="{0000002E-121F-4DB4-B512-6FF727D9EFEB}"/>
              </c:ext>
            </c:extLst>
          </c:dPt>
          <c:dLbls>
            <c:dLbl>
              <c:idx val="5"/>
              <c:delete val="1"/>
              <c:extLst>
                <c:ext xmlns:c15="http://schemas.microsoft.com/office/drawing/2012/chart" uri="{CE6537A1-D6FC-4f65-9D91-7224C49458BB}"/>
                <c:ext xmlns:c16="http://schemas.microsoft.com/office/drawing/2014/chart" uri="{C3380CC4-5D6E-409C-BE32-E72D297353CC}">
                  <c16:uniqueId val="{00000022-121F-4DB4-B512-6FF727D9EFEB}"/>
                </c:ext>
              </c:extLst>
            </c:dLbl>
            <c:dLbl>
              <c:idx val="6"/>
              <c:delete val="1"/>
              <c:extLst>
                <c:ext xmlns:c15="http://schemas.microsoft.com/office/drawing/2012/chart" uri="{CE6537A1-D6FC-4f65-9D91-7224C49458BB}"/>
                <c:ext xmlns:c16="http://schemas.microsoft.com/office/drawing/2014/chart" uri="{C3380CC4-5D6E-409C-BE32-E72D297353CC}">
                  <c16:uniqueId val="{00000024-121F-4DB4-B512-6FF727D9EFEB}"/>
                </c:ext>
              </c:extLst>
            </c:dLbl>
            <c:dLbl>
              <c:idx val="7"/>
              <c:delete val="1"/>
              <c:extLst>
                <c:ext xmlns:c15="http://schemas.microsoft.com/office/drawing/2012/chart" uri="{CE6537A1-D6FC-4f65-9D91-7224C49458BB}"/>
                <c:ext xmlns:c16="http://schemas.microsoft.com/office/drawing/2014/chart" uri="{C3380CC4-5D6E-409C-BE32-E72D297353CC}">
                  <c16:uniqueId val="{00000026-121F-4DB4-B512-6FF727D9EFEB}"/>
                </c:ext>
              </c:extLst>
            </c:dLbl>
            <c:dLbl>
              <c:idx val="8"/>
              <c:delete val="1"/>
              <c:extLst>
                <c:ext xmlns:c15="http://schemas.microsoft.com/office/drawing/2012/chart" uri="{CE6537A1-D6FC-4f65-9D91-7224C49458BB}"/>
                <c:ext xmlns:c16="http://schemas.microsoft.com/office/drawing/2014/chart" uri="{C3380CC4-5D6E-409C-BE32-E72D297353CC}">
                  <c16:uniqueId val="{00000028-121F-4DB4-B512-6FF727D9EFEB}"/>
                </c:ext>
              </c:extLst>
            </c:dLbl>
            <c:dLbl>
              <c:idx val="9"/>
              <c:delete val="1"/>
              <c:extLst>
                <c:ext xmlns:c15="http://schemas.microsoft.com/office/drawing/2012/chart" uri="{CE6537A1-D6FC-4f65-9D91-7224C49458BB}"/>
                <c:ext xmlns:c16="http://schemas.microsoft.com/office/drawing/2014/chart" uri="{C3380CC4-5D6E-409C-BE32-E72D297353CC}">
                  <c16:uniqueId val="{00000029-121F-4DB4-B512-6FF727D9EFEB}"/>
                </c:ext>
              </c:extLst>
            </c:dLbl>
            <c:dLbl>
              <c:idx val="10"/>
              <c:delete val="1"/>
              <c:extLst>
                <c:ext xmlns:c15="http://schemas.microsoft.com/office/drawing/2012/chart" uri="{CE6537A1-D6FC-4f65-9D91-7224C49458BB}"/>
                <c:ext xmlns:c16="http://schemas.microsoft.com/office/drawing/2014/chart" uri="{C3380CC4-5D6E-409C-BE32-E72D297353CC}">
                  <c16:uniqueId val="{0000002A-121F-4DB4-B512-6FF727D9EFEB}"/>
                </c:ext>
              </c:extLst>
            </c:dLbl>
            <c:dLbl>
              <c:idx val="11"/>
              <c:layout>
                <c:manualLayout>
                  <c:x val="-2.6941791146492543E-2"/>
                  <c:y val="-7.869952554946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21F-4DB4-B512-6FF727D9EFEB}"/>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21F-4DB4-B512-6FF727D9EFEB}"/>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mmm\-yyyy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Sheet1!$C$2:$C$14</c:f>
              <c:numCache>
                <c:formatCode>0%</c:formatCode>
                <c:ptCount val="13"/>
                <c:pt idx="0">
                  <c:v>0.09</c:v>
                </c:pt>
                <c:pt idx="1">
                  <c:v>0.15</c:v>
                </c:pt>
                <c:pt idx="2">
                  <c:v>0.15</c:v>
                </c:pt>
                <c:pt idx="3">
                  <c:v>0.2</c:v>
                </c:pt>
                <c:pt idx="4">
                  <c:v>0.14000000000000001</c:v>
                </c:pt>
                <c:pt idx="5">
                  <c:v>0.08</c:v>
                </c:pt>
                <c:pt idx="6">
                  <c:v>0.1</c:v>
                </c:pt>
                <c:pt idx="7">
                  <c:v>0.11</c:v>
                </c:pt>
                <c:pt idx="8">
                  <c:v>0.19</c:v>
                </c:pt>
                <c:pt idx="9">
                  <c:v>0.19</c:v>
                </c:pt>
                <c:pt idx="10">
                  <c:v>0.19</c:v>
                </c:pt>
                <c:pt idx="11">
                  <c:v>7.0000000000000007E-2</c:v>
                </c:pt>
                <c:pt idx="12">
                  <c:v>0.12</c:v>
                </c:pt>
              </c:numCache>
            </c:numRef>
          </c:val>
          <c:smooth val="1"/>
          <c:extLst>
            <c:ext xmlns:c16="http://schemas.microsoft.com/office/drawing/2014/chart" uri="{C3380CC4-5D6E-409C-BE32-E72D297353CC}">
              <c16:uniqueId val="{0000002F-121F-4DB4-B512-6FF727D9EFEB}"/>
            </c:ext>
          </c:extLst>
        </c:ser>
        <c:ser>
          <c:idx val="2"/>
          <c:order val="2"/>
          <c:tx>
            <c:strRef>
              <c:f>Sheet1!$D$1</c:f>
              <c:strCache>
                <c:ptCount val="1"/>
                <c:pt idx="0">
                  <c:v>Expect higher traffic</c:v>
                </c:pt>
              </c:strCache>
            </c:strRef>
          </c:tx>
          <c:spPr>
            <a:ln w="28575" cap="rnd">
              <a:solidFill>
                <a:srgbClr val="92D050"/>
              </a:solidFill>
              <a:round/>
            </a:ln>
            <a:effectLst/>
          </c:spPr>
          <c:marker>
            <c:symbol val="circle"/>
            <c:size val="8"/>
            <c:spPr>
              <a:solidFill>
                <a:srgbClr val="92D050"/>
              </a:solidFill>
              <a:ln w="9525">
                <a:noFill/>
              </a:ln>
              <a:effectLst/>
            </c:spPr>
          </c:marker>
          <c:dPt>
            <c:idx val="0"/>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1-121F-4DB4-B512-6FF727D9EFEB}"/>
              </c:ext>
            </c:extLst>
          </c:dPt>
          <c:dPt>
            <c:idx val="1"/>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3-121F-4DB4-B512-6FF727D9EFEB}"/>
              </c:ext>
            </c:extLst>
          </c:dPt>
          <c:dPt>
            <c:idx val="2"/>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5-121F-4DB4-B512-6FF727D9EFEB}"/>
              </c:ext>
            </c:extLst>
          </c:dPt>
          <c:dPt>
            <c:idx val="3"/>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7-121F-4DB4-B512-6FF727D9EFEB}"/>
              </c:ext>
            </c:extLst>
          </c:dPt>
          <c:dPt>
            <c:idx val="4"/>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9-121F-4DB4-B512-6FF727D9EFEB}"/>
              </c:ext>
            </c:extLst>
          </c:dPt>
          <c:dPt>
            <c:idx val="5"/>
            <c:marker>
              <c:symbol val="circle"/>
              <c:size val="8"/>
              <c:spPr>
                <a:solidFill>
                  <a:srgbClr val="92D050"/>
                </a:solidFill>
                <a:ln w="9525">
                  <a:noFill/>
                </a:ln>
                <a:effectLst/>
              </c:spPr>
            </c:marker>
            <c:bubble3D val="0"/>
            <c:extLst>
              <c:ext xmlns:c16="http://schemas.microsoft.com/office/drawing/2014/chart" uri="{C3380CC4-5D6E-409C-BE32-E72D297353CC}">
                <c16:uniqueId val="{0000003A-121F-4DB4-B512-6FF727D9EFEB}"/>
              </c:ext>
            </c:extLst>
          </c:dPt>
          <c:dPt>
            <c:idx val="6"/>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C-121F-4DB4-B512-6FF727D9EFEB}"/>
              </c:ext>
            </c:extLst>
          </c:dPt>
          <c:dPt>
            <c:idx val="7"/>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E-121F-4DB4-B512-6FF727D9EFEB}"/>
              </c:ext>
            </c:extLst>
          </c:dPt>
          <c:dPt>
            <c:idx val="8"/>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40-121F-4DB4-B512-6FF727D9EFEB}"/>
              </c:ext>
            </c:extLst>
          </c:dPt>
          <c:dPt>
            <c:idx val="9"/>
            <c:marker>
              <c:symbol val="circle"/>
              <c:size val="8"/>
              <c:spPr>
                <a:solidFill>
                  <a:srgbClr val="92D050"/>
                </a:solidFill>
                <a:ln w="9525">
                  <a:noFill/>
                </a:ln>
                <a:effectLst/>
              </c:spPr>
            </c:marker>
            <c:bubble3D val="0"/>
            <c:extLst>
              <c:ext xmlns:c16="http://schemas.microsoft.com/office/drawing/2014/chart" uri="{C3380CC4-5D6E-409C-BE32-E72D297353CC}">
                <c16:uniqueId val="{00000041-121F-4DB4-B512-6FF727D9EFEB}"/>
              </c:ext>
            </c:extLst>
          </c:dPt>
          <c:dPt>
            <c:idx val="10"/>
            <c:marker>
              <c:symbol val="circle"/>
              <c:size val="8"/>
              <c:spPr>
                <a:solidFill>
                  <a:srgbClr val="92D050"/>
                </a:solidFill>
                <a:ln w="9525">
                  <a:noFill/>
                </a:ln>
                <a:effectLst/>
              </c:spPr>
            </c:marker>
            <c:bubble3D val="0"/>
            <c:extLst>
              <c:ext xmlns:c16="http://schemas.microsoft.com/office/drawing/2014/chart" uri="{C3380CC4-5D6E-409C-BE32-E72D297353CC}">
                <c16:uniqueId val="{00000042-121F-4DB4-B512-6FF727D9EFEB}"/>
              </c:ext>
            </c:extLst>
          </c:dPt>
          <c:dPt>
            <c:idx val="11"/>
            <c:marker>
              <c:symbol val="circle"/>
              <c:size val="8"/>
              <c:spPr>
                <a:solidFill>
                  <a:srgbClr val="92D050"/>
                </a:solidFill>
                <a:ln w="9525">
                  <a:noFill/>
                </a:ln>
                <a:effectLst/>
              </c:spPr>
            </c:marker>
            <c:bubble3D val="0"/>
            <c:extLst>
              <c:ext xmlns:c16="http://schemas.microsoft.com/office/drawing/2014/chart" uri="{C3380CC4-5D6E-409C-BE32-E72D297353CC}">
                <c16:uniqueId val="{00000043-121F-4DB4-B512-6FF727D9EFEB}"/>
              </c:ext>
            </c:extLst>
          </c:dPt>
          <c:dPt>
            <c:idx val="12"/>
            <c:marker>
              <c:symbol val="circle"/>
              <c:size val="8"/>
              <c:spPr>
                <a:solidFill>
                  <a:srgbClr val="92D050"/>
                </a:solidFill>
                <a:ln w="9525">
                  <a:noFill/>
                </a:ln>
                <a:effectLst/>
              </c:spPr>
            </c:marker>
            <c:bubble3D val="0"/>
            <c:extLst>
              <c:ext xmlns:c16="http://schemas.microsoft.com/office/drawing/2014/chart" uri="{C3380CC4-5D6E-409C-BE32-E72D297353CC}">
                <c16:uniqueId val="{00000044-121F-4DB4-B512-6FF727D9EFEB}"/>
              </c:ext>
            </c:extLst>
          </c:dPt>
          <c:dPt>
            <c:idx val="13"/>
            <c:marker>
              <c:symbol val="circle"/>
              <c:size val="8"/>
              <c:spPr>
                <a:solidFill>
                  <a:srgbClr val="92D050"/>
                </a:solidFill>
                <a:ln w="9525">
                  <a:noFill/>
                </a:ln>
                <a:effectLst/>
              </c:spPr>
            </c:marker>
            <c:bubble3D val="0"/>
            <c:extLst>
              <c:ext xmlns:c16="http://schemas.microsoft.com/office/drawing/2014/chart" uri="{C3380CC4-5D6E-409C-BE32-E72D297353CC}">
                <c16:uniqueId val="{00000045-121F-4DB4-B512-6FF727D9EFEB}"/>
              </c:ext>
            </c:extLst>
          </c:dPt>
          <c:dPt>
            <c:idx val="14"/>
            <c:marker>
              <c:symbol val="circle"/>
              <c:size val="8"/>
              <c:spPr>
                <a:solidFill>
                  <a:srgbClr val="92D050"/>
                </a:solidFill>
                <a:ln w="9525">
                  <a:noFill/>
                </a:ln>
                <a:effectLst/>
              </c:spPr>
            </c:marker>
            <c:bubble3D val="0"/>
            <c:extLst>
              <c:ext xmlns:c16="http://schemas.microsoft.com/office/drawing/2014/chart" uri="{C3380CC4-5D6E-409C-BE32-E72D297353CC}">
                <c16:uniqueId val="{00000046-121F-4DB4-B512-6FF727D9EFEB}"/>
              </c:ext>
            </c:extLst>
          </c:dPt>
          <c:dLbls>
            <c:dLbl>
              <c:idx val="11"/>
              <c:layout>
                <c:manualLayout>
                  <c:x val="-5.556744423964087E-2"/>
                  <c:y val="-5.0081516258747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121F-4DB4-B512-6FF727D9EFEB}"/>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121F-4DB4-B512-6FF727D9EFE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mmm\-yyyy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Sheet1!$D$2:$D$14</c:f>
              <c:numCache>
                <c:formatCode>0%</c:formatCode>
                <c:ptCount val="13"/>
                <c:pt idx="0">
                  <c:v>0.56999999999999995</c:v>
                </c:pt>
                <c:pt idx="1">
                  <c:v>0.48</c:v>
                </c:pt>
                <c:pt idx="2">
                  <c:v>0.47</c:v>
                </c:pt>
                <c:pt idx="3">
                  <c:v>0.43</c:v>
                </c:pt>
                <c:pt idx="4">
                  <c:v>0.5</c:v>
                </c:pt>
                <c:pt idx="5">
                  <c:v>0.59</c:v>
                </c:pt>
                <c:pt idx="6">
                  <c:v>0.54</c:v>
                </c:pt>
                <c:pt idx="7">
                  <c:v>0.55000000000000004</c:v>
                </c:pt>
                <c:pt idx="8">
                  <c:v>0.5</c:v>
                </c:pt>
                <c:pt idx="9">
                  <c:v>0.44</c:v>
                </c:pt>
                <c:pt idx="10">
                  <c:v>0.43</c:v>
                </c:pt>
                <c:pt idx="11">
                  <c:v>0.55000000000000004</c:v>
                </c:pt>
                <c:pt idx="12">
                  <c:v>0.5</c:v>
                </c:pt>
              </c:numCache>
            </c:numRef>
          </c:val>
          <c:smooth val="1"/>
          <c:extLst>
            <c:ext xmlns:c16="http://schemas.microsoft.com/office/drawing/2014/chart" uri="{C3380CC4-5D6E-409C-BE32-E72D297353CC}">
              <c16:uniqueId val="{00000047-121F-4DB4-B512-6FF727D9EFEB}"/>
            </c:ext>
          </c:extLst>
        </c:ser>
        <c:dLbls>
          <c:showLegendKey val="0"/>
          <c:showVal val="0"/>
          <c:showCatName val="0"/>
          <c:showSerName val="0"/>
          <c:showPercent val="0"/>
          <c:showBubbleSize val="0"/>
        </c:dLbls>
        <c:hiLowLines>
          <c:spPr>
            <a:ln w="12700" cap="flat" cmpd="sng" algn="ctr">
              <a:solidFill>
                <a:sysClr val="window" lastClr="FFFFFF">
                  <a:alpha val="25000"/>
                </a:sysClr>
              </a:solidFill>
              <a:prstDash val="dash"/>
              <a:round/>
            </a:ln>
            <a:effectLst/>
          </c:spPr>
        </c:hiLowLines>
        <c:marker val="1"/>
        <c:smooth val="0"/>
        <c:axId val="1650563952"/>
        <c:axId val="1650564368"/>
        <c:extLst/>
      </c:lineChart>
      <c:dateAx>
        <c:axId val="1650563952"/>
        <c:scaling>
          <c:orientation val="minMax"/>
        </c:scaling>
        <c:delete val="0"/>
        <c:axPos val="b"/>
        <c:majorGridlines>
          <c:spPr>
            <a:ln w="15875" cap="flat" cmpd="sng" algn="ctr">
              <a:solidFill>
                <a:sysClr val="window" lastClr="FFFFFF">
                  <a:alpha val="15000"/>
                </a:sysClr>
              </a:solidFill>
              <a:prstDash val="dash"/>
              <a:round/>
            </a:ln>
            <a:effectLst/>
          </c:spPr>
        </c:majorGridlines>
        <c:numFmt formatCode="m/yy" sourceLinked="0"/>
        <c:majorTickMark val="none"/>
        <c:minorTickMark val="none"/>
        <c:tickLblPos val="nextTo"/>
        <c:spPr>
          <a:noFill/>
          <a:ln w="12700" cap="flat" cmpd="sng" algn="ctr">
            <a:solidFill>
              <a:sysClr val="window" lastClr="FFFFFF"/>
            </a:solidFill>
            <a:round/>
          </a:ln>
          <a:effectLst/>
        </c:spPr>
        <c:txPr>
          <a:bodyPr rot="0" spcFirstLastPara="1" vertOverflow="ellipsis"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crossAx val="1650564368"/>
        <c:crosses val="autoZero"/>
        <c:auto val="1"/>
        <c:lblOffset val="100"/>
        <c:baseTimeUnit val="months"/>
      </c:dateAx>
      <c:valAx>
        <c:axId val="1650564368"/>
        <c:scaling>
          <c:orientation val="minMax"/>
          <c:max val="0.60000000000000009"/>
          <c:min val="0"/>
        </c:scaling>
        <c:delete val="0"/>
        <c:axPos val="l"/>
        <c:majorGridlines>
          <c:spPr>
            <a:ln w="15875" cap="flat" cmpd="sng" algn="ctr">
              <a:solidFill>
                <a:sysClr val="window" lastClr="FFFFFF">
                  <a:alpha val="15000"/>
                </a:sysClr>
              </a:solidFill>
              <a:prstDash val="dash"/>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sz="900" b="0" i="0" u="none" strike="noStrike" kern="1200" baseline="0">
                <a:solidFill>
                  <a:schemeClr val="tx1"/>
                </a:solidFill>
                <a:latin typeface="Montserrat" panose="00000500000000000000" pitchFamily="2" charset="0"/>
                <a:ea typeface="+mn-ea"/>
                <a:cs typeface="+mn-cs"/>
              </a:defRPr>
            </a:pPr>
            <a:endParaRPr lang="en-US"/>
          </a:p>
        </c:txPr>
        <c:crossAx val="1650563952"/>
        <c:crosses val="autoZero"/>
        <c:crossBetween val="between"/>
        <c:majorUnit val="0.2"/>
      </c:valAx>
      <c:spPr>
        <a:noFill/>
        <a:ln>
          <a:noFill/>
        </a:ln>
        <a:effectLst/>
      </c:spPr>
    </c:plotArea>
    <c:plotVisOnly val="1"/>
    <c:dispBlanksAs val="gap"/>
    <c:showDLblsOverMax val="0"/>
    <c:extLst/>
  </c:chart>
  <c:spPr>
    <a:noFill/>
    <a:ln w="9525" cap="flat" cmpd="sng" algn="ctr">
      <a:noFill/>
      <a:round/>
    </a:ln>
    <a:effectLst/>
  </c:spPr>
  <c:txPr>
    <a:bodyPr/>
    <a:lstStyle/>
    <a:p>
      <a:pPr>
        <a:defRPr sz="1000">
          <a:solidFill>
            <a:schemeClr val="bg1"/>
          </a:solidFill>
          <a:latin typeface="Montserrat" panose="00000500000000000000"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7108721712718154E-2"/>
          <c:w val="0.94498910866804775"/>
          <c:h val="0.87860321838257027"/>
        </c:manualLayout>
      </c:layout>
      <c:lineChart>
        <c:grouping val="standard"/>
        <c:varyColors val="0"/>
        <c:ser>
          <c:idx val="0"/>
          <c:order val="0"/>
          <c:tx>
            <c:strRef>
              <c:f>Sheet1!$B$1</c:f>
              <c:strCache>
                <c:ptCount val="1"/>
                <c:pt idx="0">
                  <c:v>Expect similar traffic</c:v>
                </c:pt>
              </c:strCache>
            </c:strRef>
          </c:tx>
          <c:spPr>
            <a:ln w="28575" cap="rnd">
              <a:solidFill>
                <a:srgbClr val="F3EB7F"/>
              </a:solidFill>
              <a:round/>
            </a:ln>
            <a:effectLst/>
          </c:spPr>
          <c:marker>
            <c:symbol val="circle"/>
            <c:size val="8"/>
            <c:spPr>
              <a:solidFill>
                <a:srgbClr val="F3EB7F"/>
              </a:solidFill>
              <a:ln w="9525">
                <a:noFill/>
              </a:ln>
              <a:effectLst/>
            </c:spPr>
          </c:marker>
          <c:dPt>
            <c:idx val="0"/>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1-1DCE-40CD-859A-A585CAB7A09F}"/>
              </c:ext>
            </c:extLst>
          </c:dPt>
          <c:dPt>
            <c:idx val="1"/>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3-1DCE-40CD-859A-A585CAB7A09F}"/>
              </c:ext>
            </c:extLst>
          </c:dPt>
          <c:dPt>
            <c:idx val="2"/>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5-1DCE-40CD-859A-A585CAB7A09F}"/>
              </c:ext>
            </c:extLst>
          </c:dPt>
          <c:dPt>
            <c:idx val="3"/>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7-1DCE-40CD-859A-A585CAB7A09F}"/>
              </c:ext>
            </c:extLst>
          </c:dPt>
          <c:dPt>
            <c:idx val="4"/>
            <c:marker>
              <c:symbol val="circle"/>
              <c:size val="8"/>
              <c:spPr>
                <a:solidFill>
                  <a:srgbClr val="F3EB7F"/>
                </a:solidFill>
                <a:ln w="9525">
                  <a:noFill/>
                </a:ln>
                <a:effectLst/>
              </c:spPr>
            </c:marker>
            <c:bubble3D val="0"/>
            <c:extLst>
              <c:ext xmlns:c16="http://schemas.microsoft.com/office/drawing/2014/chart" uri="{C3380CC4-5D6E-409C-BE32-E72D297353CC}">
                <c16:uniqueId val="{00000008-1DCE-40CD-859A-A585CAB7A09F}"/>
              </c:ext>
            </c:extLst>
          </c:dPt>
          <c:dPt>
            <c:idx val="5"/>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A-1DCE-40CD-859A-A585CAB7A09F}"/>
              </c:ext>
            </c:extLst>
          </c:dPt>
          <c:dPt>
            <c:idx val="6"/>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C-1DCE-40CD-859A-A585CAB7A09F}"/>
              </c:ext>
            </c:extLst>
          </c:dPt>
          <c:dPt>
            <c:idx val="7"/>
            <c:marker>
              <c:symbol val="circle"/>
              <c:size val="8"/>
              <c:spPr>
                <a:solidFill>
                  <a:srgbClr val="F3EB7F"/>
                </a:solidFill>
                <a:ln w="9525">
                  <a:noFill/>
                </a:ln>
                <a:effectLst/>
              </c:spPr>
            </c:marker>
            <c:bubble3D val="0"/>
            <c:spPr>
              <a:ln w="28575" cap="rnd">
                <a:solidFill>
                  <a:srgbClr val="F3EB7F"/>
                </a:solidFill>
                <a:round/>
              </a:ln>
              <a:effectLst/>
            </c:spPr>
            <c:extLst>
              <c:ext xmlns:c16="http://schemas.microsoft.com/office/drawing/2014/chart" uri="{C3380CC4-5D6E-409C-BE32-E72D297353CC}">
                <c16:uniqueId val="{0000000E-1DCE-40CD-859A-A585CAB7A09F}"/>
              </c:ext>
            </c:extLst>
          </c:dPt>
          <c:dPt>
            <c:idx val="8"/>
            <c:marker>
              <c:symbol val="circle"/>
              <c:size val="8"/>
              <c:spPr>
                <a:solidFill>
                  <a:srgbClr val="F3EB7F"/>
                </a:solidFill>
                <a:ln w="9525">
                  <a:noFill/>
                </a:ln>
                <a:effectLst/>
              </c:spPr>
            </c:marker>
            <c:bubble3D val="0"/>
            <c:extLst>
              <c:ext xmlns:c16="http://schemas.microsoft.com/office/drawing/2014/chart" uri="{C3380CC4-5D6E-409C-BE32-E72D297353CC}">
                <c16:uniqueId val="{0000000F-1DCE-40CD-859A-A585CAB7A09F}"/>
              </c:ext>
            </c:extLst>
          </c:dPt>
          <c:dPt>
            <c:idx val="9"/>
            <c:marker>
              <c:symbol val="circle"/>
              <c:size val="8"/>
              <c:spPr>
                <a:solidFill>
                  <a:srgbClr val="F3EB7F"/>
                </a:solidFill>
                <a:ln w="9525">
                  <a:noFill/>
                </a:ln>
                <a:effectLst/>
              </c:spPr>
            </c:marker>
            <c:bubble3D val="0"/>
            <c:extLst>
              <c:ext xmlns:c16="http://schemas.microsoft.com/office/drawing/2014/chart" uri="{C3380CC4-5D6E-409C-BE32-E72D297353CC}">
                <c16:uniqueId val="{00000010-1DCE-40CD-859A-A585CAB7A09F}"/>
              </c:ext>
            </c:extLst>
          </c:dPt>
          <c:dPt>
            <c:idx val="10"/>
            <c:marker>
              <c:symbol val="circle"/>
              <c:size val="8"/>
              <c:spPr>
                <a:solidFill>
                  <a:srgbClr val="F3EB7F"/>
                </a:solidFill>
                <a:ln w="9525">
                  <a:noFill/>
                </a:ln>
                <a:effectLst/>
              </c:spPr>
            </c:marker>
            <c:bubble3D val="0"/>
            <c:extLst>
              <c:ext xmlns:c16="http://schemas.microsoft.com/office/drawing/2014/chart" uri="{C3380CC4-5D6E-409C-BE32-E72D297353CC}">
                <c16:uniqueId val="{00000011-1DCE-40CD-859A-A585CAB7A09F}"/>
              </c:ext>
            </c:extLst>
          </c:dPt>
          <c:dPt>
            <c:idx val="11"/>
            <c:marker>
              <c:symbol val="circle"/>
              <c:size val="8"/>
              <c:spPr>
                <a:solidFill>
                  <a:srgbClr val="F3EB7F"/>
                </a:solidFill>
                <a:ln w="9525">
                  <a:noFill/>
                </a:ln>
                <a:effectLst/>
              </c:spPr>
            </c:marker>
            <c:bubble3D val="0"/>
            <c:extLst>
              <c:ext xmlns:c16="http://schemas.microsoft.com/office/drawing/2014/chart" uri="{C3380CC4-5D6E-409C-BE32-E72D297353CC}">
                <c16:uniqueId val="{00000012-1DCE-40CD-859A-A585CAB7A09F}"/>
              </c:ext>
            </c:extLst>
          </c:dPt>
          <c:dPt>
            <c:idx val="12"/>
            <c:marker>
              <c:symbol val="circle"/>
              <c:size val="8"/>
              <c:spPr>
                <a:solidFill>
                  <a:srgbClr val="F3EB7F"/>
                </a:solidFill>
                <a:ln w="9525">
                  <a:noFill/>
                </a:ln>
                <a:effectLst/>
              </c:spPr>
            </c:marker>
            <c:bubble3D val="0"/>
            <c:extLst>
              <c:ext xmlns:c16="http://schemas.microsoft.com/office/drawing/2014/chart" uri="{C3380CC4-5D6E-409C-BE32-E72D297353CC}">
                <c16:uniqueId val="{00000013-1DCE-40CD-859A-A585CAB7A09F}"/>
              </c:ext>
            </c:extLst>
          </c:dPt>
          <c:dPt>
            <c:idx val="13"/>
            <c:marker>
              <c:symbol val="circle"/>
              <c:size val="8"/>
              <c:spPr>
                <a:solidFill>
                  <a:srgbClr val="F3EB7F"/>
                </a:solidFill>
                <a:ln w="9525">
                  <a:noFill/>
                </a:ln>
                <a:effectLst/>
              </c:spPr>
            </c:marker>
            <c:bubble3D val="0"/>
            <c:extLst>
              <c:ext xmlns:c16="http://schemas.microsoft.com/office/drawing/2014/chart" uri="{C3380CC4-5D6E-409C-BE32-E72D297353CC}">
                <c16:uniqueId val="{00000014-1DCE-40CD-859A-A585CAB7A09F}"/>
              </c:ext>
            </c:extLst>
          </c:dPt>
          <c:dPt>
            <c:idx val="14"/>
            <c:marker>
              <c:symbol val="circle"/>
              <c:size val="8"/>
              <c:spPr>
                <a:solidFill>
                  <a:srgbClr val="F3EB7F"/>
                </a:solidFill>
                <a:ln w="9525">
                  <a:noFill/>
                </a:ln>
                <a:effectLst/>
              </c:spPr>
            </c:marker>
            <c:bubble3D val="0"/>
            <c:extLst>
              <c:ext xmlns:c16="http://schemas.microsoft.com/office/drawing/2014/chart" uri="{C3380CC4-5D6E-409C-BE32-E72D297353CC}">
                <c16:uniqueId val="{00000015-1DCE-40CD-859A-A585CAB7A09F}"/>
              </c:ext>
            </c:extLst>
          </c:dPt>
          <c:dLbls>
            <c:dLbl>
              <c:idx val="11"/>
              <c:layout>
                <c:manualLayout>
                  <c:x val="-3.3451751908784418E-2"/>
                  <c:y val="-8.37377423189780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DCE-40CD-859A-A585CAB7A09F}"/>
                </c:ext>
              </c:extLst>
            </c:dLbl>
            <c:dLbl>
              <c:idx val="12"/>
              <c:layout>
                <c:manualLayout>
                  <c:x val="-1.6086763387010563E-2"/>
                  <c:y val="-8.3737742318978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CE-40CD-859A-A585CAB7A09F}"/>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mmm\-yyyy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Sheet1!$B$2:$B$14</c:f>
              <c:numCache>
                <c:formatCode>0%</c:formatCode>
                <c:ptCount val="13"/>
                <c:pt idx="0">
                  <c:v>0.33</c:v>
                </c:pt>
                <c:pt idx="1">
                  <c:v>0.37</c:v>
                </c:pt>
                <c:pt idx="2">
                  <c:v>0.38</c:v>
                </c:pt>
                <c:pt idx="3">
                  <c:v>0.34</c:v>
                </c:pt>
                <c:pt idx="4">
                  <c:v>0.33</c:v>
                </c:pt>
                <c:pt idx="5">
                  <c:v>0.34</c:v>
                </c:pt>
                <c:pt idx="6">
                  <c:v>0.34</c:v>
                </c:pt>
                <c:pt idx="7">
                  <c:v>0.32</c:v>
                </c:pt>
                <c:pt idx="8">
                  <c:v>0.3</c:v>
                </c:pt>
                <c:pt idx="9">
                  <c:v>0.38</c:v>
                </c:pt>
                <c:pt idx="10">
                  <c:v>0.36</c:v>
                </c:pt>
                <c:pt idx="11">
                  <c:v>0.33</c:v>
                </c:pt>
                <c:pt idx="12">
                  <c:v>0.36</c:v>
                </c:pt>
              </c:numCache>
            </c:numRef>
          </c:val>
          <c:smooth val="1"/>
          <c:extLst xmlns:c15="http://schemas.microsoft.com/office/drawing/2012/chart">
            <c:ext xmlns:c16="http://schemas.microsoft.com/office/drawing/2014/chart" uri="{C3380CC4-5D6E-409C-BE32-E72D297353CC}">
              <c16:uniqueId val="{00000016-1DCE-40CD-859A-A585CAB7A09F}"/>
            </c:ext>
          </c:extLst>
        </c:ser>
        <c:ser>
          <c:idx val="1"/>
          <c:order val="1"/>
          <c:tx>
            <c:strRef>
              <c:f>Sheet1!$C$1</c:f>
              <c:strCache>
                <c:ptCount val="1"/>
                <c:pt idx="0">
                  <c:v>Expect lower traffic</c:v>
                </c:pt>
              </c:strCache>
            </c:strRef>
          </c:tx>
          <c:spPr>
            <a:ln w="28575" cap="rnd">
              <a:solidFill>
                <a:srgbClr val="D51926"/>
              </a:solidFill>
              <a:round/>
            </a:ln>
            <a:effectLst/>
          </c:spPr>
          <c:marker>
            <c:symbol val="circle"/>
            <c:size val="8"/>
            <c:spPr>
              <a:solidFill>
                <a:srgbClr val="D51926"/>
              </a:solidFill>
              <a:ln w="9525">
                <a:noFill/>
              </a:ln>
              <a:effectLst/>
            </c:spPr>
          </c:marker>
          <c:dPt>
            <c:idx val="0"/>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8-1DCE-40CD-859A-A585CAB7A09F}"/>
              </c:ext>
            </c:extLst>
          </c:dPt>
          <c:dPt>
            <c:idx val="1"/>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A-1DCE-40CD-859A-A585CAB7A09F}"/>
              </c:ext>
            </c:extLst>
          </c:dPt>
          <c:dPt>
            <c:idx val="2"/>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C-1DCE-40CD-859A-A585CAB7A09F}"/>
              </c:ext>
            </c:extLst>
          </c:dPt>
          <c:dPt>
            <c:idx val="3"/>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1E-1DCE-40CD-859A-A585CAB7A09F}"/>
              </c:ext>
            </c:extLst>
          </c:dPt>
          <c:dPt>
            <c:idx val="4"/>
            <c:marker>
              <c:symbol val="circle"/>
              <c:size val="8"/>
              <c:spPr>
                <a:solidFill>
                  <a:srgbClr val="D51926"/>
                </a:solidFill>
                <a:ln w="9525">
                  <a:noFill/>
                </a:ln>
                <a:effectLst/>
              </c:spPr>
            </c:marker>
            <c:bubble3D val="0"/>
            <c:extLst>
              <c:ext xmlns:c16="http://schemas.microsoft.com/office/drawing/2014/chart" uri="{C3380CC4-5D6E-409C-BE32-E72D297353CC}">
                <c16:uniqueId val="{0000001F-1DCE-40CD-859A-A585CAB7A09F}"/>
              </c:ext>
            </c:extLst>
          </c:dPt>
          <c:dPt>
            <c:idx val="5"/>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1-1DCE-40CD-859A-A585CAB7A09F}"/>
              </c:ext>
            </c:extLst>
          </c:dPt>
          <c:dPt>
            <c:idx val="6"/>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3-1DCE-40CD-859A-A585CAB7A09F}"/>
              </c:ext>
            </c:extLst>
          </c:dPt>
          <c:dPt>
            <c:idx val="7"/>
            <c:marker>
              <c:symbol val="circle"/>
              <c:size val="8"/>
              <c:spPr>
                <a:solidFill>
                  <a:srgbClr val="D51926"/>
                </a:solidFill>
                <a:ln w="9525">
                  <a:noFill/>
                </a:ln>
                <a:effectLst/>
              </c:spPr>
            </c:marker>
            <c:bubble3D val="0"/>
            <c:spPr>
              <a:ln w="28575" cap="rnd">
                <a:solidFill>
                  <a:srgbClr val="D51926"/>
                </a:solidFill>
                <a:round/>
              </a:ln>
              <a:effectLst/>
            </c:spPr>
            <c:extLst>
              <c:ext xmlns:c16="http://schemas.microsoft.com/office/drawing/2014/chart" uri="{C3380CC4-5D6E-409C-BE32-E72D297353CC}">
                <c16:uniqueId val="{00000025-1DCE-40CD-859A-A585CAB7A09F}"/>
              </c:ext>
            </c:extLst>
          </c:dPt>
          <c:dPt>
            <c:idx val="8"/>
            <c:marker>
              <c:symbol val="circle"/>
              <c:size val="8"/>
              <c:spPr>
                <a:solidFill>
                  <a:srgbClr val="D51926"/>
                </a:solidFill>
                <a:ln w="9525">
                  <a:noFill/>
                </a:ln>
                <a:effectLst/>
              </c:spPr>
            </c:marker>
            <c:bubble3D val="0"/>
            <c:extLst>
              <c:ext xmlns:c16="http://schemas.microsoft.com/office/drawing/2014/chart" uri="{C3380CC4-5D6E-409C-BE32-E72D297353CC}">
                <c16:uniqueId val="{00000026-1DCE-40CD-859A-A585CAB7A09F}"/>
              </c:ext>
            </c:extLst>
          </c:dPt>
          <c:dPt>
            <c:idx val="9"/>
            <c:marker>
              <c:symbol val="circle"/>
              <c:size val="8"/>
              <c:spPr>
                <a:solidFill>
                  <a:srgbClr val="D51926"/>
                </a:solidFill>
                <a:ln w="9525">
                  <a:noFill/>
                </a:ln>
                <a:effectLst/>
              </c:spPr>
            </c:marker>
            <c:bubble3D val="0"/>
            <c:extLst>
              <c:ext xmlns:c16="http://schemas.microsoft.com/office/drawing/2014/chart" uri="{C3380CC4-5D6E-409C-BE32-E72D297353CC}">
                <c16:uniqueId val="{00000027-1DCE-40CD-859A-A585CAB7A09F}"/>
              </c:ext>
            </c:extLst>
          </c:dPt>
          <c:dPt>
            <c:idx val="10"/>
            <c:marker>
              <c:symbol val="circle"/>
              <c:size val="8"/>
              <c:spPr>
                <a:solidFill>
                  <a:srgbClr val="D51926"/>
                </a:solidFill>
                <a:ln w="9525">
                  <a:noFill/>
                </a:ln>
                <a:effectLst/>
              </c:spPr>
            </c:marker>
            <c:bubble3D val="0"/>
            <c:extLst>
              <c:ext xmlns:c16="http://schemas.microsoft.com/office/drawing/2014/chart" uri="{C3380CC4-5D6E-409C-BE32-E72D297353CC}">
                <c16:uniqueId val="{00000028-1DCE-40CD-859A-A585CAB7A09F}"/>
              </c:ext>
            </c:extLst>
          </c:dPt>
          <c:dPt>
            <c:idx val="11"/>
            <c:marker>
              <c:symbol val="circle"/>
              <c:size val="8"/>
              <c:spPr>
                <a:solidFill>
                  <a:srgbClr val="D51926"/>
                </a:solidFill>
                <a:ln w="9525">
                  <a:noFill/>
                </a:ln>
                <a:effectLst/>
              </c:spPr>
            </c:marker>
            <c:bubble3D val="0"/>
            <c:extLst>
              <c:ext xmlns:c16="http://schemas.microsoft.com/office/drawing/2014/chart" uri="{C3380CC4-5D6E-409C-BE32-E72D297353CC}">
                <c16:uniqueId val="{00000029-1DCE-40CD-859A-A585CAB7A09F}"/>
              </c:ext>
            </c:extLst>
          </c:dPt>
          <c:dPt>
            <c:idx val="12"/>
            <c:marker>
              <c:symbol val="circle"/>
              <c:size val="8"/>
              <c:spPr>
                <a:solidFill>
                  <a:srgbClr val="D51926"/>
                </a:solidFill>
                <a:ln w="9525">
                  <a:noFill/>
                </a:ln>
                <a:effectLst/>
              </c:spPr>
            </c:marker>
            <c:bubble3D val="0"/>
            <c:extLst>
              <c:ext xmlns:c16="http://schemas.microsoft.com/office/drawing/2014/chart" uri="{C3380CC4-5D6E-409C-BE32-E72D297353CC}">
                <c16:uniqueId val="{0000002A-1DCE-40CD-859A-A585CAB7A09F}"/>
              </c:ext>
            </c:extLst>
          </c:dPt>
          <c:dPt>
            <c:idx val="13"/>
            <c:marker>
              <c:symbol val="circle"/>
              <c:size val="8"/>
              <c:spPr>
                <a:solidFill>
                  <a:srgbClr val="D51926"/>
                </a:solidFill>
                <a:ln w="9525">
                  <a:noFill/>
                </a:ln>
                <a:effectLst/>
              </c:spPr>
            </c:marker>
            <c:bubble3D val="0"/>
            <c:extLst>
              <c:ext xmlns:c16="http://schemas.microsoft.com/office/drawing/2014/chart" uri="{C3380CC4-5D6E-409C-BE32-E72D297353CC}">
                <c16:uniqueId val="{0000002B-1DCE-40CD-859A-A585CAB7A09F}"/>
              </c:ext>
            </c:extLst>
          </c:dPt>
          <c:dPt>
            <c:idx val="14"/>
            <c:marker>
              <c:symbol val="circle"/>
              <c:size val="8"/>
              <c:spPr>
                <a:solidFill>
                  <a:srgbClr val="D51926"/>
                </a:solidFill>
                <a:ln w="9525">
                  <a:noFill/>
                </a:ln>
                <a:effectLst/>
              </c:spPr>
            </c:marker>
            <c:bubble3D val="0"/>
            <c:extLst>
              <c:ext xmlns:c16="http://schemas.microsoft.com/office/drawing/2014/chart" uri="{C3380CC4-5D6E-409C-BE32-E72D297353CC}">
                <c16:uniqueId val="{0000002C-1DCE-40CD-859A-A585CAB7A09F}"/>
              </c:ext>
            </c:extLst>
          </c:dPt>
          <c:dLbls>
            <c:dLbl>
              <c:idx val="4"/>
              <c:delete val="1"/>
              <c:extLst>
                <c:ext xmlns:c15="http://schemas.microsoft.com/office/drawing/2012/chart" uri="{CE6537A1-D6FC-4f65-9D91-7224C49458BB}"/>
                <c:ext xmlns:c16="http://schemas.microsoft.com/office/drawing/2014/chart" uri="{C3380CC4-5D6E-409C-BE32-E72D297353CC}">
                  <c16:uniqueId val="{0000001F-1DCE-40CD-859A-A585CAB7A09F}"/>
                </c:ext>
              </c:extLst>
            </c:dLbl>
            <c:dLbl>
              <c:idx val="5"/>
              <c:delete val="1"/>
              <c:extLst>
                <c:ext xmlns:c15="http://schemas.microsoft.com/office/drawing/2012/chart" uri="{CE6537A1-D6FC-4f65-9D91-7224C49458BB}"/>
                <c:ext xmlns:c16="http://schemas.microsoft.com/office/drawing/2014/chart" uri="{C3380CC4-5D6E-409C-BE32-E72D297353CC}">
                  <c16:uniqueId val="{00000021-1DCE-40CD-859A-A585CAB7A09F}"/>
                </c:ext>
              </c:extLst>
            </c:dLbl>
            <c:dLbl>
              <c:idx val="6"/>
              <c:delete val="1"/>
              <c:extLst>
                <c:ext xmlns:c15="http://schemas.microsoft.com/office/drawing/2012/chart" uri="{CE6537A1-D6FC-4f65-9D91-7224C49458BB}"/>
                <c:ext xmlns:c16="http://schemas.microsoft.com/office/drawing/2014/chart" uri="{C3380CC4-5D6E-409C-BE32-E72D297353CC}">
                  <c16:uniqueId val="{00000023-1DCE-40CD-859A-A585CAB7A09F}"/>
                </c:ext>
              </c:extLst>
            </c:dLbl>
            <c:dLbl>
              <c:idx val="7"/>
              <c:delete val="1"/>
              <c:extLst>
                <c:ext xmlns:c15="http://schemas.microsoft.com/office/drawing/2012/chart" uri="{CE6537A1-D6FC-4f65-9D91-7224C49458BB}"/>
                <c:ext xmlns:c16="http://schemas.microsoft.com/office/drawing/2014/chart" uri="{C3380CC4-5D6E-409C-BE32-E72D297353CC}">
                  <c16:uniqueId val="{00000025-1DCE-40CD-859A-A585CAB7A09F}"/>
                </c:ext>
              </c:extLst>
            </c:dLbl>
            <c:dLbl>
              <c:idx val="8"/>
              <c:delete val="1"/>
              <c:extLst>
                <c:ext xmlns:c15="http://schemas.microsoft.com/office/drawing/2012/chart" uri="{CE6537A1-D6FC-4f65-9D91-7224C49458BB}"/>
                <c:ext xmlns:c16="http://schemas.microsoft.com/office/drawing/2014/chart" uri="{C3380CC4-5D6E-409C-BE32-E72D297353CC}">
                  <c16:uniqueId val="{00000026-1DCE-40CD-859A-A585CAB7A09F}"/>
                </c:ext>
              </c:extLst>
            </c:dLbl>
            <c:dLbl>
              <c:idx val="9"/>
              <c:delete val="1"/>
              <c:extLst>
                <c:ext xmlns:c15="http://schemas.microsoft.com/office/drawing/2012/chart" uri="{CE6537A1-D6FC-4f65-9D91-7224C49458BB}"/>
                <c:ext xmlns:c16="http://schemas.microsoft.com/office/drawing/2014/chart" uri="{C3380CC4-5D6E-409C-BE32-E72D297353CC}">
                  <c16:uniqueId val="{00000027-1DCE-40CD-859A-A585CAB7A09F}"/>
                </c:ext>
              </c:extLst>
            </c:dLbl>
            <c:dLbl>
              <c:idx val="10"/>
              <c:delete val="1"/>
              <c:extLst>
                <c:ext xmlns:c15="http://schemas.microsoft.com/office/drawing/2012/chart" uri="{CE6537A1-D6FC-4f65-9D91-7224C49458BB}"/>
                <c:ext xmlns:c16="http://schemas.microsoft.com/office/drawing/2014/chart" uri="{C3380CC4-5D6E-409C-BE32-E72D297353CC}">
                  <c16:uniqueId val="{00000028-1DCE-40CD-859A-A585CAB7A09F}"/>
                </c:ext>
              </c:extLst>
            </c:dLbl>
            <c:dLbl>
              <c:idx val="11"/>
              <c:layout>
                <c:manualLayout>
                  <c:x val="-3.4297545460001327E-2"/>
                  <c:y val="-0.1099195305144961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DCE-40CD-859A-A585CAB7A09F}"/>
                </c:ext>
              </c:extLst>
            </c:dLbl>
            <c:dLbl>
              <c:idx val="12"/>
              <c:layout>
                <c:manualLayout>
                  <c:x val="-2.1820828619679638E-2"/>
                  <c:y val="-9.2465005050817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DCE-40CD-859A-A585CAB7A09F}"/>
                </c:ext>
              </c:extLst>
            </c:dLbl>
            <c:spPr>
              <a:noFill/>
              <a:ln>
                <a:noFill/>
              </a:ln>
              <a:effectLst/>
            </c:spPr>
            <c:txPr>
              <a:bodyPr rot="0" spcFirstLastPara="1" vertOverflow="ellipsis" vert="horz"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mmm\-yyyy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Sheet1!$C$2:$C$14</c:f>
              <c:numCache>
                <c:formatCode>0%</c:formatCode>
                <c:ptCount val="13"/>
                <c:pt idx="0">
                  <c:v>0.09</c:v>
                </c:pt>
                <c:pt idx="1">
                  <c:v>0.15</c:v>
                </c:pt>
                <c:pt idx="2">
                  <c:v>0.15</c:v>
                </c:pt>
                <c:pt idx="3">
                  <c:v>0.22</c:v>
                </c:pt>
                <c:pt idx="4">
                  <c:v>0.12</c:v>
                </c:pt>
                <c:pt idx="5">
                  <c:v>7.0000000000000007E-2</c:v>
                </c:pt>
                <c:pt idx="6">
                  <c:v>0.09</c:v>
                </c:pt>
                <c:pt idx="7">
                  <c:v>0.12</c:v>
                </c:pt>
                <c:pt idx="8">
                  <c:v>0.19</c:v>
                </c:pt>
                <c:pt idx="9">
                  <c:v>0.19</c:v>
                </c:pt>
                <c:pt idx="10">
                  <c:v>0.19</c:v>
                </c:pt>
                <c:pt idx="11">
                  <c:v>0.1</c:v>
                </c:pt>
                <c:pt idx="12">
                  <c:v>0.12</c:v>
                </c:pt>
              </c:numCache>
            </c:numRef>
          </c:val>
          <c:smooth val="1"/>
          <c:extLst>
            <c:ext xmlns:c16="http://schemas.microsoft.com/office/drawing/2014/chart" uri="{C3380CC4-5D6E-409C-BE32-E72D297353CC}">
              <c16:uniqueId val="{0000002D-1DCE-40CD-859A-A585CAB7A09F}"/>
            </c:ext>
          </c:extLst>
        </c:ser>
        <c:ser>
          <c:idx val="2"/>
          <c:order val="2"/>
          <c:tx>
            <c:strRef>
              <c:f>Sheet1!$D$1</c:f>
              <c:strCache>
                <c:ptCount val="1"/>
                <c:pt idx="0">
                  <c:v>Expect higher traffic</c:v>
                </c:pt>
              </c:strCache>
            </c:strRef>
          </c:tx>
          <c:spPr>
            <a:ln w="28575" cap="rnd">
              <a:solidFill>
                <a:srgbClr val="92D050"/>
              </a:solidFill>
              <a:round/>
            </a:ln>
            <a:effectLst/>
          </c:spPr>
          <c:marker>
            <c:symbol val="circle"/>
            <c:size val="8"/>
            <c:spPr>
              <a:solidFill>
                <a:srgbClr val="92D050"/>
              </a:solidFill>
              <a:ln w="9525">
                <a:noFill/>
              </a:ln>
              <a:effectLst/>
            </c:spPr>
          </c:marker>
          <c:dPt>
            <c:idx val="0"/>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2F-1DCE-40CD-859A-A585CAB7A09F}"/>
              </c:ext>
            </c:extLst>
          </c:dPt>
          <c:dPt>
            <c:idx val="1"/>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1-1DCE-40CD-859A-A585CAB7A09F}"/>
              </c:ext>
            </c:extLst>
          </c:dPt>
          <c:dPt>
            <c:idx val="2"/>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3-1DCE-40CD-859A-A585CAB7A09F}"/>
              </c:ext>
            </c:extLst>
          </c:dPt>
          <c:dPt>
            <c:idx val="3"/>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5-1DCE-40CD-859A-A585CAB7A09F}"/>
              </c:ext>
            </c:extLst>
          </c:dPt>
          <c:dPt>
            <c:idx val="4"/>
            <c:marker>
              <c:symbol val="circle"/>
              <c:size val="8"/>
              <c:spPr>
                <a:solidFill>
                  <a:srgbClr val="92D050"/>
                </a:solidFill>
                <a:ln w="9525">
                  <a:noFill/>
                </a:ln>
                <a:effectLst/>
              </c:spPr>
            </c:marker>
            <c:bubble3D val="0"/>
            <c:extLst>
              <c:ext xmlns:c16="http://schemas.microsoft.com/office/drawing/2014/chart" uri="{C3380CC4-5D6E-409C-BE32-E72D297353CC}">
                <c16:uniqueId val="{00000036-1DCE-40CD-859A-A585CAB7A09F}"/>
              </c:ext>
            </c:extLst>
          </c:dPt>
          <c:dPt>
            <c:idx val="5"/>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8-1DCE-40CD-859A-A585CAB7A09F}"/>
              </c:ext>
            </c:extLst>
          </c:dPt>
          <c:dPt>
            <c:idx val="6"/>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A-1DCE-40CD-859A-A585CAB7A09F}"/>
              </c:ext>
            </c:extLst>
          </c:dPt>
          <c:dPt>
            <c:idx val="7"/>
            <c:marker>
              <c:symbol val="circle"/>
              <c:size val="8"/>
              <c:spPr>
                <a:solidFill>
                  <a:srgbClr val="92D050"/>
                </a:solidFill>
                <a:ln w="9525">
                  <a:noFill/>
                </a:ln>
                <a:effectLst/>
              </c:spPr>
            </c:marker>
            <c:bubble3D val="0"/>
            <c:spPr>
              <a:ln w="28575" cap="rnd">
                <a:solidFill>
                  <a:srgbClr val="92D050"/>
                </a:solidFill>
                <a:round/>
              </a:ln>
              <a:effectLst/>
            </c:spPr>
            <c:extLst>
              <c:ext xmlns:c16="http://schemas.microsoft.com/office/drawing/2014/chart" uri="{C3380CC4-5D6E-409C-BE32-E72D297353CC}">
                <c16:uniqueId val="{0000003C-1DCE-40CD-859A-A585CAB7A09F}"/>
              </c:ext>
            </c:extLst>
          </c:dPt>
          <c:dPt>
            <c:idx val="8"/>
            <c:marker>
              <c:symbol val="circle"/>
              <c:size val="8"/>
              <c:spPr>
                <a:solidFill>
                  <a:srgbClr val="92D050"/>
                </a:solidFill>
                <a:ln w="9525">
                  <a:noFill/>
                </a:ln>
                <a:effectLst/>
              </c:spPr>
            </c:marker>
            <c:bubble3D val="0"/>
            <c:extLst>
              <c:ext xmlns:c16="http://schemas.microsoft.com/office/drawing/2014/chart" uri="{C3380CC4-5D6E-409C-BE32-E72D297353CC}">
                <c16:uniqueId val="{0000003D-1DCE-40CD-859A-A585CAB7A09F}"/>
              </c:ext>
            </c:extLst>
          </c:dPt>
          <c:dPt>
            <c:idx val="9"/>
            <c:marker>
              <c:symbol val="circle"/>
              <c:size val="8"/>
              <c:spPr>
                <a:solidFill>
                  <a:srgbClr val="92D050"/>
                </a:solidFill>
                <a:ln w="9525">
                  <a:noFill/>
                </a:ln>
                <a:effectLst/>
              </c:spPr>
            </c:marker>
            <c:bubble3D val="0"/>
            <c:extLst>
              <c:ext xmlns:c16="http://schemas.microsoft.com/office/drawing/2014/chart" uri="{C3380CC4-5D6E-409C-BE32-E72D297353CC}">
                <c16:uniqueId val="{0000003E-1DCE-40CD-859A-A585CAB7A09F}"/>
              </c:ext>
            </c:extLst>
          </c:dPt>
          <c:dPt>
            <c:idx val="10"/>
            <c:marker>
              <c:symbol val="circle"/>
              <c:size val="8"/>
              <c:spPr>
                <a:solidFill>
                  <a:srgbClr val="92D050"/>
                </a:solidFill>
                <a:ln w="9525">
                  <a:noFill/>
                </a:ln>
                <a:effectLst/>
              </c:spPr>
            </c:marker>
            <c:bubble3D val="0"/>
            <c:extLst>
              <c:ext xmlns:c16="http://schemas.microsoft.com/office/drawing/2014/chart" uri="{C3380CC4-5D6E-409C-BE32-E72D297353CC}">
                <c16:uniqueId val="{0000003F-1DCE-40CD-859A-A585CAB7A09F}"/>
              </c:ext>
            </c:extLst>
          </c:dPt>
          <c:dPt>
            <c:idx val="11"/>
            <c:marker>
              <c:symbol val="circle"/>
              <c:size val="8"/>
              <c:spPr>
                <a:solidFill>
                  <a:srgbClr val="92D050"/>
                </a:solidFill>
                <a:ln w="9525">
                  <a:noFill/>
                </a:ln>
                <a:effectLst/>
              </c:spPr>
            </c:marker>
            <c:bubble3D val="0"/>
            <c:extLst>
              <c:ext xmlns:c16="http://schemas.microsoft.com/office/drawing/2014/chart" uri="{C3380CC4-5D6E-409C-BE32-E72D297353CC}">
                <c16:uniqueId val="{00000040-1DCE-40CD-859A-A585CAB7A09F}"/>
              </c:ext>
            </c:extLst>
          </c:dPt>
          <c:dPt>
            <c:idx val="12"/>
            <c:marker>
              <c:symbol val="circle"/>
              <c:size val="8"/>
              <c:spPr>
                <a:solidFill>
                  <a:srgbClr val="92D050"/>
                </a:solidFill>
                <a:ln w="9525">
                  <a:noFill/>
                </a:ln>
                <a:effectLst/>
              </c:spPr>
            </c:marker>
            <c:bubble3D val="0"/>
            <c:extLst>
              <c:ext xmlns:c16="http://schemas.microsoft.com/office/drawing/2014/chart" uri="{C3380CC4-5D6E-409C-BE32-E72D297353CC}">
                <c16:uniqueId val="{00000041-1DCE-40CD-859A-A585CAB7A09F}"/>
              </c:ext>
            </c:extLst>
          </c:dPt>
          <c:dPt>
            <c:idx val="13"/>
            <c:marker>
              <c:symbol val="circle"/>
              <c:size val="8"/>
              <c:spPr>
                <a:solidFill>
                  <a:srgbClr val="92D050"/>
                </a:solidFill>
                <a:ln w="9525">
                  <a:noFill/>
                </a:ln>
                <a:effectLst/>
              </c:spPr>
            </c:marker>
            <c:bubble3D val="0"/>
            <c:extLst>
              <c:ext xmlns:c16="http://schemas.microsoft.com/office/drawing/2014/chart" uri="{C3380CC4-5D6E-409C-BE32-E72D297353CC}">
                <c16:uniqueId val="{00000042-1DCE-40CD-859A-A585CAB7A09F}"/>
              </c:ext>
            </c:extLst>
          </c:dPt>
          <c:dPt>
            <c:idx val="14"/>
            <c:marker>
              <c:symbol val="circle"/>
              <c:size val="8"/>
              <c:spPr>
                <a:solidFill>
                  <a:srgbClr val="92D050"/>
                </a:solidFill>
                <a:ln w="9525">
                  <a:noFill/>
                </a:ln>
                <a:effectLst/>
              </c:spPr>
            </c:marker>
            <c:bubble3D val="0"/>
            <c:extLst>
              <c:ext xmlns:c16="http://schemas.microsoft.com/office/drawing/2014/chart" uri="{C3380CC4-5D6E-409C-BE32-E72D297353CC}">
                <c16:uniqueId val="{00000043-1DCE-40CD-859A-A585CAB7A09F}"/>
              </c:ext>
            </c:extLst>
          </c:dPt>
          <c:dLbls>
            <c:dLbl>
              <c:idx val="11"/>
              <c:layout>
                <c:manualLayout>
                  <c:x val="-6.5923942519690776E-2"/>
                  <c:y val="-2.46132245452098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9932667429825217E-2"/>
                      <c:h val="0.13256712089664036"/>
                    </c:manualLayout>
                  </c15:layout>
                </c:ext>
                <c:ext xmlns:c16="http://schemas.microsoft.com/office/drawing/2014/chart" uri="{C3380CC4-5D6E-409C-BE32-E72D297353CC}">
                  <c16:uniqueId val="{00000040-1DCE-40CD-859A-A585CAB7A09F}"/>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1DCE-40CD-859A-A585CAB7A09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ontserrat" panose="00000500000000000000"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Sheet1!$A$2:$A$14</c:f>
              <c:numCache>
                <c:formatCode>mmm\-yyyy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Sheet1!$D$2:$D$14</c:f>
              <c:numCache>
                <c:formatCode>0%</c:formatCode>
                <c:ptCount val="13"/>
                <c:pt idx="0">
                  <c:v>0.56999999999999995</c:v>
                </c:pt>
                <c:pt idx="1">
                  <c:v>0.48</c:v>
                </c:pt>
                <c:pt idx="2">
                  <c:v>0.47</c:v>
                </c:pt>
                <c:pt idx="3">
                  <c:v>0.44</c:v>
                </c:pt>
                <c:pt idx="4">
                  <c:v>0.55000000000000004</c:v>
                </c:pt>
                <c:pt idx="5">
                  <c:v>0.59</c:v>
                </c:pt>
                <c:pt idx="6">
                  <c:v>0.56000000000000005</c:v>
                </c:pt>
                <c:pt idx="7">
                  <c:v>0.56000000000000005</c:v>
                </c:pt>
                <c:pt idx="8">
                  <c:v>0.51</c:v>
                </c:pt>
                <c:pt idx="9">
                  <c:v>0.43</c:v>
                </c:pt>
                <c:pt idx="10">
                  <c:v>0.46</c:v>
                </c:pt>
                <c:pt idx="11">
                  <c:v>0.56000000000000005</c:v>
                </c:pt>
                <c:pt idx="12">
                  <c:v>0.52</c:v>
                </c:pt>
              </c:numCache>
            </c:numRef>
          </c:val>
          <c:smooth val="1"/>
          <c:extLst>
            <c:ext xmlns:c16="http://schemas.microsoft.com/office/drawing/2014/chart" uri="{C3380CC4-5D6E-409C-BE32-E72D297353CC}">
              <c16:uniqueId val="{00000044-1DCE-40CD-859A-A585CAB7A09F}"/>
            </c:ext>
          </c:extLst>
        </c:ser>
        <c:dLbls>
          <c:showLegendKey val="0"/>
          <c:showVal val="0"/>
          <c:showCatName val="0"/>
          <c:showSerName val="0"/>
          <c:showPercent val="0"/>
          <c:showBubbleSize val="0"/>
        </c:dLbls>
        <c:hiLowLines>
          <c:spPr>
            <a:ln w="12700" cap="flat" cmpd="sng" algn="ctr">
              <a:solidFill>
                <a:sysClr val="window" lastClr="FFFFFF">
                  <a:alpha val="25000"/>
                </a:sysClr>
              </a:solidFill>
              <a:prstDash val="dash"/>
              <a:round/>
            </a:ln>
            <a:effectLst/>
          </c:spPr>
        </c:hiLowLines>
        <c:marker val="1"/>
        <c:smooth val="0"/>
        <c:axId val="1650563952"/>
        <c:axId val="1650564368"/>
        <c:extLst/>
      </c:lineChart>
      <c:dateAx>
        <c:axId val="1650563952"/>
        <c:scaling>
          <c:orientation val="minMax"/>
        </c:scaling>
        <c:delete val="0"/>
        <c:axPos val="b"/>
        <c:majorGridlines>
          <c:spPr>
            <a:ln w="15875" cap="flat" cmpd="sng" algn="ctr">
              <a:solidFill>
                <a:sysClr val="window" lastClr="FFFFFF">
                  <a:alpha val="15000"/>
                </a:sysClr>
              </a:solidFill>
              <a:prstDash val="dash"/>
              <a:round/>
            </a:ln>
            <a:effectLst/>
          </c:spPr>
        </c:majorGridlines>
        <c:numFmt formatCode="m/yy" sourceLinked="0"/>
        <c:majorTickMark val="none"/>
        <c:minorTickMark val="none"/>
        <c:tickLblPos val="nextTo"/>
        <c:spPr>
          <a:noFill/>
          <a:ln w="12700" cap="flat" cmpd="sng" algn="ctr">
            <a:solidFill>
              <a:sysClr val="window" lastClr="FFFFFF"/>
            </a:solidFill>
            <a:round/>
          </a:ln>
          <a:effectLst/>
        </c:spPr>
        <c:txPr>
          <a:bodyPr rot="0" spcFirstLastPara="1" vertOverflow="ellipsis" wrap="square" anchor="ctr" anchorCtr="1"/>
          <a:lstStyle/>
          <a:p>
            <a:pPr algn="ctr">
              <a:defRPr sz="1000" b="0" i="0" u="none" strike="noStrike" kern="1200" baseline="0">
                <a:solidFill>
                  <a:schemeClr val="tx1"/>
                </a:solidFill>
                <a:latin typeface="Montserrat" panose="00000500000000000000" pitchFamily="2" charset="0"/>
                <a:ea typeface="+mn-ea"/>
                <a:cs typeface="+mn-cs"/>
              </a:defRPr>
            </a:pPr>
            <a:endParaRPr lang="en-US"/>
          </a:p>
        </c:txPr>
        <c:crossAx val="1650564368"/>
        <c:crosses val="autoZero"/>
        <c:auto val="1"/>
        <c:lblOffset val="100"/>
        <c:baseTimeUnit val="months"/>
      </c:dateAx>
      <c:valAx>
        <c:axId val="1650564368"/>
        <c:scaling>
          <c:orientation val="minMax"/>
          <c:max val="0.60000000000000009"/>
          <c:min val="0"/>
        </c:scaling>
        <c:delete val="0"/>
        <c:axPos val="l"/>
        <c:majorGridlines>
          <c:spPr>
            <a:ln w="15875" cap="flat" cmpd="sng" algn="ctr">
              <a:solidFill>
                <a:sysClr val="window" lastClr="FFFFFF">
                  <a:alpha val="15000"/>
                </a:sysClr>
              </a:solidFill>
              <a:prstDash val="dash"/>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sz="900" b="0" i="0" u="none" strike="noStrike" kern="1200" baseline="0">
                <a:solidFill>
                  <a:schemeClr val="tx1"/>
                </a:solidFill>
                <a:latin typeface="Montserrat" panose="00000500000000000000" pitchFamily="2" charset="0"/>
                <a:ea typeface="+mn-ea"/>
                <a:cs typeface="+mn-cs"/>
              </a:defRPr>
            </a:pPr>
            <a:endParaRPr lang="en-US"/>
          </a:p>
        </c:txPr>
        <c:crossAx val="1650563952"/>
        <c:crosses val="autoZero"/>
        <c:crossBetween val="between"/>
        <c:majorUnit val="0.2"/>
      </c:valAx>
      <c:spPr>
        <a:noFill/>
        <a:ln>
          <a:noFill/>
        </a:ln>
        <a:effectLst/>
      </c:spPr>
    </c:plotArea>
    <c:plotVisOnly val="1"/>
    <c:dispBlanksAs val="gap"/>
    <c:showDLblsOverMax val="0"/>
    <c:extLst/>
  </c:chart>
  <c:spPr>
    <a:noFill/>
    <a:ln w="9525" cap="flat" cmpd="sng" algn="ctr">
      <a:noFill/>
      <a:round/>
    </a:ln>
    <a:effectLst/>
  </c:spPr>
  <c:txPr>
    <a:bodyPr/>
    <a:lstStyle/>
    <a:p>
      <a:pPr>
        <a:defRPr sz="1000">
          <a:solidFill>
            <a:schemeClr val="bg1"/>
          </a:solidFill>
          <a:latin typeface="Montserrat" panose="00000500000000000000" pitchFamily="2"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57721884710402E-2"/>
          <c:y val="2.5936836195519886E-2"/>
          <c:w val="0.97005008085406497"/>
          <c:h val="0.82146893815817013"/>
        </c:manualLayout>
      </c:layout>
      <c:barChart>
        <c:barDir val="col"/>
        <c:grouping val="stacked"/>
        <c:varyColors val="0"/>
        <c:ser>
          <c:idx val="0"/>
          <c:order val="0"/>
          <c:tx>
            <c:strRef>
              <c:f>Sheet1!$B$1</c:f>
              <c:strCache>
                <c:ptCount val="1"/>
                <c:pt idx="0">
                  <c:v>Column1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2021</c:v>
                </c:pt>
                <c:pt idx="1">
                  <c:v>2022</c:v>
                </c:pt>
                <c:pt idx="2">
                  <c:v>2023</c:v>
                </c:pt>
                <c:pt idx="3">
                  <c:v>2024</c:v>
                </c:pt>
                <c:pt idx="4">
                  <c:v>2025</c:v>
                </c:pt>
                <c:pt idx="5">
                  <c:v>2026</c:v>
                </c:pt>
              </c:strCache>
            </c:strRef>
          </c:cat>
          <c:val>
            <c:numRef>
              <c:f>Sheet1!$B$4:$B$9</c:f>
              <c:numCache>
                <c:formatCode>_("$"* #,##0.0_);_("$"* \(#,##0.0\);_("$"* "-"??_);_(@_)</c:formatCode>
                <c:ptCount val="6"/>
                <c:pt idx="0">
                  <c:v>701.3913331699074</c:v>
                </c:pt>
                <c:pt idx="1">
                  <c:v>701.3913331699074</c:v>
                </c:pt>
                <c:pt idx="2">
                  <c:v>789.96038962186174</c:v>
                </c:pt>
                <c:pt idx="3">
                  <c:v>855.29727959202648</c:v>
                </c:pt>
                <c:pt idx="4">
                  <c:v>897.80086630141432</c:v>
                </c:pt>
                <c:pt idx="5">
                  <c:v>940.3978208145079</c:v>
                </c:pt>
              </c:numCache>
            </c:numRef>
          </c:val>
          <c:extLst>
            <c:ext xmlns:c16="http://schemas.microsoft.com/office/drawing/2014/chart" uri="{C3380CC4-5D6E-409C-BE32-E72D297353CC}">
              <c16:uniqueId val="{00000000-6AC1-4FA9-833C-9502C1747A8D}"/>
            </c:ext>
          </c:extLst>
        </c:ser>
        <c:ser>
          <c:idx val="1"/>
          <c:order val="1"/>
          <c:tx>
            <c:strRef>
              <c:f>Sheet1!$C$1</c:f>
              <c:strCache>
                <c:ptCount val="1"/>
                <c:pt idx="0">
                  <c:v>Column2</c:v>
                </c:pt>
              </c:strCache>
            </c:strRef>
          </c:tx>
          <c:spPr>
            <a:solidFill>
              <a:schemeClr val="accent5"/>
            </a:solidFill>
            <a:ln>
              <a:noFill/>
            </a:ln>
            <a:effectLst/>
          </c:spPr>
          <c:invertIfNegative val="0"/>
          <c:dLbls>
            <c:dLbl>
              <c:idx val="2"/>
              <c:layout>
                <c:manualLayout>
                  <c:x val="1.0902031512020837E-3"/>
                  <c:y val="8.3333347003501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C1-4FA9-833C-9502C1747A8D}"/>
                </c:ext>
              </c:extLst>
            </c:dLbl>
            <c:dLbl>
              <c:idx val="3"/>
              <c:layout>
                <c:manualLayout>
                  <c:x val="-7.9947307530039911E-17"/>
                  <c:y val="1.25000020505252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C1-4FA9-833C-9502C1747A8D}"/>
                </c:ext>
              </c:extLst>
            </c:dLbl>
            <c:dLbl>
              <c:idx val="4"/>
              <c:layout>
                <c:manualLayout>
                  <c:x val="2.180406302404327E-3"/>
                  <c:y val="1.0416668375437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C1-4FA9-833C-9502C1747A8D}"/>
                </c:ext>
              </c:extLst>
            </c:dLbl>
            <c:dLbl>
              <c:idx val="5"/>
              <c:layout>
                <c:manualLayout>
                  <c:x val="-4.360812604808654E-3"/>
                  <c:y val="1.1654125736393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C1-4FA9-833C-9502C1747A8D}"/>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itchFamily="2" charset="77"/>
                    <a:ea typeface="+mn-ea"/>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2021</c:v>
                </c:pt>
                <c:pt idx="1">
                  <c:v>2022</c:v>
                </c:pt>
                <c:pt idx="2">
                  <c:v>2023</c:v>
                </c:pt>
                <c:pt idx="3">
                  <c:v>2024</c:v>
                </c:pt>
                <c:pt idx="4">
                  <c:v>2025</c:v>
                </c:pt>
                <c:pt idx="5">
                  <c:v>2026</c:v>
                </c:pt>
              </c:strCache>
            </c:strRef>
          </c:cat>
          <c:val>
            <c:numRef>
              <c:f>Sheet1!$C$4:$C$9</c:f>
              <c:numCache>
                <c:formatCode>0.0</c:formatCode>
                <c:ptCount val="6"/>
                <c:pt idx="1">
                  <c:v>34.205575995080302</c:v>
                </c:pt>
                <c:pt idx="2">
                  <c:v>9.3259264573256928</c:v>
                </c:pt>
                <c:pt idx="3">
                  <c:v>7.5073009726990376</c:v>
                </c:pt>
                <c:pt idx="4">
                  <c:v>7.9527886130477876</c:v>
                </c:pt>
                <c:pt idx="5">
                  <c:v>10.641957762723631</c:v>
                </c:pt>
              </c:numCache>
            </c:numRef>
          </c:val>
          <c:extLst>
            <c:ext xmlns:c16="http://schemas.microsoft.com/office/drawing/2014/chart" uri="{C3380CC4-5D6E-409C-BE32-E72D297353CC}">
              <c16:uniqueId val="{00000005-6AC1-4FA9-833C-9502C1747A8D}"/>
            </c:ext>
          </c:extLst>
        </c:ser>
        <c:ser>
          <c:idx val="2"/>
          <c:order val="2"/>
          <c:tx>
            <c:strRef>
              <c:f>Sheet1!$D$1</c:f>
              <c:strCache>
                <c:ptCount val="1"/>
                <c:pt idx="0">
                  <c:v>Column3</c:v>
                </c:pt>
              </c:strCache>
            </c:strRef>
          </c:tx>
          <c:spPr>
            <a:solidFill>
              <a:schemeClr val="accent6">
                <a:lumMod val="50000"/>
              </a:schemeClr>
            </a:solidFill>
            <a:ln>
              <a:noFill/>
            </a:ln>
            <a:effectLst/>
          </c:spPr>
          <c:invertIfNegative val="0"/>
          <c:dLbls>
            <c:dLbl>
              <c:idx val="4"/>
              <c:layout>
                <c:manualLayout>
                  <c:x val="3.2706094536064908E-3"/>
                  <c:y val="-6.25000102526267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C1-4FA9-833C-9502C1747A8D}"/>
                </c:ext>
              </c:extLst>
            </c:dLbl>
            <c:dLbl>
              <c:idx val="5"/>
              <c:layout>
                <c:manualLayout>
                  <c:x val="-4.360812604808654E-3"/>
                  <c:y val="-3.88470857879771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C1-4FA9-833C-9502C1747A8D}"/>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solidFill>
                    <a:latin typeface="Montserrat" pitchFamily="2" charset="77"/>
                    <a:ea typeface="+mn-ea"/>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2021</c:v>
                </c:pt>
                <c:pt idx="1">
                  <c:v>2022</c:v>
                </c:pt>
                <c:pt idx="2">
                  <c:v>2023</c:v>
                </c:pt>
                <c:pt idx="3">
                  <c:v>2024</c:v>
                </c:pt>
                <c:pt idx="4">
                  <c:v>2025</c:v>
                </c:pt>
                <c:pt idx="5">
                  <c:v>2026</c:v>
                </c:pt>
              </c:strCache>
            </c:strRef>
          </c:cat>
          <c:val>
            <c:numRef>
              <c:f>Sheet1!$D$4:$D$9</c:f>
              <c:numCache>
                <c:formatCode>0.0</c:formatCode>
                <c:ptCount val="6"/>
                <c:pt idx="1">
                  <c:v>54.363480456874036</c:v>
                </c:pt>
                <c:pt idx="2">
                  <c:v>56.010963512839055</c:v>
                </c:pt>
                <c:pt idx="3">
                  <c:v>34.996285736688797</c:v>
                </c:pt>
                <c:pt idx="4">
                  <c:v>34.644165900045792</c:v>
                </c:pt>
                <c:pt idx="5">
                  <c:v>27.806210826355528</c:v>
                </c:pt>
              </c:numCache>
            </c:numRef>
          </c:val>
          <c:extLst>
            <c:ext xmlns:c16="http://schemas.microsoft.com/office/drawing/2014/chart" uri="{C3380CC4-5D6E-409C-BE32-E72D297353CC}">
              <c16:uniqueId val="{00000008-6AC1-4FA9-833C-9502C1747A8D}"/>
            </c:ext>
          </c:extLst>
        </c:ser>
        <c:dLbls>
          <c:showLegendKey val="0"/>
          <c:showVal val="0"/>
          <c:showCatName val="0"/>
          <c:showSerName val="0"/>
          <c:showPercent val="0"/>
          <c:showBubbleSize val="0"/>
        </c:dLbls>
        <c:gapWidth val="100"/>
        <c:overlap val="100"/>
        <c:axId val="1412685807"/>
        <c:axId val="1412687455"/>
      </c:barChart>
      <c:catAx>
        <c:axId val="1412685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2687455"/>
        <c:crosses val="autoZero"/>
        <c:auto val="1"/>
        <c:lblAlgn val="ctr"/>
        <c:lblOffset val="100"/>
        <c:noMultiLvlLbl val="1"/>
      </c:catAx>
      <c:valAx>
        <c:axId val="1412687455"/>
        <c:scaling>
          <c:orientation val="minMax"/>
          <c:min val="0"/>
        </c:scaling>
        <c:delete val="1"/>
        <c:axPos val="l"/>
        <c:numFmt formatCode="_(&quot;$&quot;* #,##0.0_);_(&quot;$&quot;* \(#,##0.0\);_(&quot;$&quot;* &quot;-&quot;??_);_(@_)" sourceLinked="1"/>
        <c:majorTickMark val="out"/>
        <c:minorTickMark val="none"/>
        <c:tickLblPos val="nextTo"/>
        <c:crossAx val="14126858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2025 Projected Growth</c:v>
                </c:pt>
              </c:strCache>
            </c:strRef>
          </c:tx>
          <c:spPr>
            <a:solidFill>
              <a:srgbClr val="FFFFFF"/>
            </a:solidFill>
            <a:ln>
              <a:noFill/>
            </a:ln>
            <a:effectLst/>
          </c:spPr>
          <c:invertIfNegative val="0"/>
          <c:dPt>
            <c:idx val="0"/>
            <c:invertIfNegative val="0"/>
            <c:bubble3D val="0"/>
            <c:spPr>
              <a:solidFill>
                <a:srgbClr val="A50021"/>
              </a:solidFill>
              <a:ln>
                <a:noFill/>
              </a:ln>
              <a:effectLst/>
            </c:spPr>
            <c:extLst>
              <c:ext xmlns:c16="http://schemas.microsoft.com/office/drawing/2014/chart" uri="{C3380CC4-5D6E-409C-BE32-E72D297353CC}">
                <c16:uniqueId val="{00000001-3552-4CF6-90E0-A0D88B03DAB1}"/>
              </c:ext>
            </c:extLst>
          </c:dPt>
          <c:cat>
            <c:strRef>
              <c:f>Sheet1!$A$2:$A$16</c:f>
              <c:strCache>
                <c:ptCount val="15"/>
                <c:pt idx="0">
                  <c:v>QSR</c:v>
                </c:pt>
                <c:pt idx="1">
                  <c:v>Fast Casual</c:v>
                </c:pt>
                <c:pt idx="2">
                  <c:v>Midscale</c:v>
                </c:pt>
                <c:pt idx="3">
                  <c:v>Casual Dining</c:v>
                </c:pt>
                <c:pt idx="4">
                  <c:v>Fine Dining</c:v>
                </c:pt>
                <c:pt idx="5">
                  <c:v>Supermarket Prepared</c:v>
                </c:pt>
                <c:pt idx="6">
                  <c:v>C-Store</c:v>
                </c:pt>
                <c:pt idx="7">
                  <c:v>K-12</c:v>
                </c:pt>
                <c:pt idx="8">
                  <c:v>C&amp;U</c:v>
                </c:pt>
                <c:pt idx="9">
                  <c:v>B&amp;I</c:v>
                </c:pt>
                <c:pt idx="10">
                  <c:v>Recreation</c:v>
                </c:pt>
                <c:pt idx="11">
                  <c:v>Lodging</c:v>
                </c:pt>
                <c:pt idx="12">
                  <c:v>Hospitals</c:v>
                </c:pt>
                <c:pt idx="13">
                  <c:v>Long Term Care</c:v>
                </c:pt>
                <c:pt idx="14">
                  <c:v>Senior Living</c:v>
                </c:pt>
              </c:strCache>
            </c:strRef>
          </c:cat>
          <c:val>
            <c:numRef>
              <c:f>Sheet1!$B$2:$B$16</c:f>
              <c:numCache>
                <c:formatCode>0.0%</c:formatCode>
                <c:ptCount val="15"/>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02-3552-4CF6-90E0-A0D88B03DAB1}"/>
            </c:ext>
          </c:extLst>
        </c:ser>
        <c:dLbls>
          <c:showLegendKey val="0"/>
          <c:showVal val="0"/>
          <c:showCatName val="0"/>
          <c:showSerName val="0"/>
          <c:showPercent val="0"/>
          <c:showBubbleSize val="0"/>
        </c:dLbls>
        <c:gapWidth val="92"/>
        <c:axId val="1679100464"/>
        <c:axId val="2116907296"/>
      </c:barChart>
      <c:catAx>
        <c:axId val="1679100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Bahnschrift Light" panose="020B0502040204020203" pitchFamily="34" charset="0"/>
                <a:ea typeface="+mn-ea"/>
                <a:cs typeface="+mn-cs"/>
              </a:defRPr>
            </a:pPr>
            <a:endParaRPr lang="en-US"/>
          </a:p>
        </c:txPr>
        <c:crossAx val="2116907296"/>
        <c:crosses val="autoZero"/>
        <c:auto val="1"/>
        <c:lblAlgn val="ctr"/>
        <c:lblOffset val="100"/>
        <c:tickLblSkip val="1"/>
        <c:noMultiLvlLbl val="0"/>
      </c:catAx>
      <c:valAx>
        <c:axId val="2116907296"/>
        <c:scaling>
          <c:orientation val="minMax"/>
        </c:scaling>
        <c:delete val="1"/>
        <c:axPos val="t"/>
        <c:numFmt formatCode="0.0%" sourceLinked="1"/>
        <c:majorTickMark val="none"/>
        <c:minorTickMark val="none"/>
        <c:tickLblPos val="nextTo"/>
        <c:crossAx val="167910046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Bahnschrift Light" panose="020B0502040204020203"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285921092083818E-2"/>
          <c:y val="3.2504079878601801E-2"/>
          <c:w val="0.83678954716338028"/>
          <c:h val="0.93499184024279636"/>
        </c:manualLayout>
      </c:layout>
      <c:barChart>
        <c:barDir val="bar"/>
        <c:grouping val="clustered"/>
        <c:varyColors val="0"/>
        <c:ser>
          <c:idx val="0"/>
          <c:order val="0"/>
          <c:tx>
            <c:strRef>
              <c:f>Sheet1!$B$1</c:f>
              <c:strCache>
                <c:ptCount val="1"/>
                <c:pt idx="0">
                  <c:v>2025 Projected Growth</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19ED-44D9-A710-2B74E4993649}"/>
              </c:ext>
            </c:extLst>
          </c:dPt>
          <c:dPt>
            <c:idx val="1"/>
            <c:invertIfNegative val="0"/>
            <c:bubble3D val="0"/>
            <c:spPr>
              <a:solidFill>
                <a:srgbClr val="002060"/>
              </a:solidFill>
              <a:ln>
                <a:noFill/>
              </a:ln>
              <a:effectLst/>
            </c:spPr>
            <c:extLst>
              <c:ext xmlns:c16="http://schemas.microsoft.com/office/drawing/2014/chart" uri="{C3380CC4-5D6E-409C-BE32-E72D297353CC}">
                <c16:uniqueId val="{00000003-19ED-44D9-A710-2B74E4993649}"/>
              </c:ext>
            </c:extLst>
          </c:dPt>
          <c:dPt>
            <c:idx val="5"/>
            <c:invertIfNegative val="0"/>
            <c:bubble3D val="0"/>
            <c:spPr>
              <a:solidFill>
                <a:srgbClr val="002060"/>
              </a:solidFill>
              <a:ln>
                <a:noFill/>
              </a:ln>
              <a:effectLst/>
            </c:spPr>
            <c:extLst>
              <c:ext xmlns:c16="http://schemas.microsoft.com/office/drawing/2014/chart" uri="{C3380CC4-5D6E-409C-BE32-E72D297353CC}">
                <c16:uniqueId val="{00000005-19ED-44D9-A710-2B74E4993649}"/>
              </c:ext>
            </c:extLst>
          </c:dPt>
          <c:dPt>
            <c:idx val="6"/>
            <c:invertIfNegative val="0"/>
            <c:bubble3D val="0"/>
            <c:spPr>
              <a:solidFill>
                <a:srgbClr val="002060"/>
              </a:solidFill>
              <a:ln>
                <a:noFill/>
              </a:ln>
              <a:effectLst/>
            </c:spPr>
            <c:extLst>
              <c:ext xmlns:c16="http://schemas.microsoft.com/office/drawing/2014/chart" uri="{C3380CC4-5D6E-409C-BE32-E72D297353CC}">
                <c16:uniqueId val="{00000007-19ED-44D9-A710-2B74E4993649}"/>
              </c:ext>
            </c:extLst>
          </c:dPt>
          <c:dPt>
            <c:idx val="10"/>
            <c:invertIfNegative val="0"/>
            <c:bubble3D val="0"/>
            <c:spPr>
              <a:solidFill>
                <a:srgbClr val="002060"/>
              </a:solidFill>
              <a:ln>
                <a:noFill/>
              </a:ln>
              <a:effectLst/>
            </c:spPr>
            <c:extLst>
              <c:ext xmlns:c16="http://schemas.microsoft.com/office/drawing/2014/chart" uri="{C3380CC4-5D6E-409C-BE32-E72D297353CC}">
                <c16:uniqueId val="{00000009-19ED-44D9-A710-2B74E4993649}"/>
              </c:ext>
            </c:extLst>
          </c:dPt>
          <c:dPt>
            <c:idx val="11"/>
            <c:invertIfNegative val="0"/>
            <c:bubble3D val="0"/>
            <c:spPr>
              <a:solidFill>
                <a:srgbClr val="002060"/>
              </a:solidFill>
              <a:ln>
                <a:noFill/>
              </a:ln>
              <a:effectLst/>
            </c:spPr>
            <c:extLst>
              <c:ext xmlns:c16="http://schemas.microsoft.com/office/drawing/2014/chart" uri="{C3380CC4-5D6E-409C-BE32-E72D297353CC}">
                <c16:uniqueId val="{0000000B-19ED-44D9-A710-2B74E4993649}"/>
              </c:ext>
            </c:extLst>
          </c:dPt>
          <c:dPt>
            <c:idx val="12"/>
            <c:invertIfNegative val="0"/>
            <c:bubble3D val="0"/>
            <c:spPr>
              <a:solidFill>
                <a:srgbClr val="002060"/>
              </a:solidFill>
              <a:ln>
                <a:noFill/>
              </a:ln>
              <a:effectLst/>
            </c:spPr>
            <c:extLst>
              <c:ext xmlns:c16="http://schemas.microsoft.com/office/drawing/2014/chart" uri="{C3380CC4-5D6E-409C-BE32-E72D297353CC}">
                <c16:uniqueId val="{0000000D-19ED-44D9-A710-2B74E4993649}"/>
              </c:ext>
            </c:extLst>
          </c:dPt>
          <c:dPt>
            <c:idx val="14"/>
            <c:invertIfNegative val="0"/>
            <c:bubble3D val="0"/>
            <c:spPr>
              <a:solidFill>
                <a:srgbClr val="002060"/>
              </a:solidFill>
              <a:ln>
                <a:noFill/>
              </a:ln>
              <a:effectLst/>
            </c:spPr>
            <c:extLst>
              <c:ext xmlns:c16="http://schemas.microsoft.com/office/drawing/2014/chart" uri="{C3380CC4-5D6E-409C-BE32-E72D297353CC}">
                <c16:uniqueId val="{0000000F-19ED-44D9-A710-2B74E4993649}"/>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Bahnschrift Light" panose="020B0502040204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QSR</c:v>
                </c:pt>
                <c:pt idx="1">
                  <c:v>Fast Casual</c:v>
                </c:pt>
                <c:pt idx="2">
                  <c:v>Midscale</c:v>
                </c:pt>
                <c:pt idx="3">
                  <c:v>Casual Dining</c:v>
                </c:pt>
                <c:pt idx="4">
                  <c:v>Fine Dining </c:v>
                </c:pt>
                <c:pt idx="5">
                  <c:v>Supermarket</c:v>
                </c:pt>
                <c:pt idx="6">
                  <c:v>C-Store</c:v>
                </c:pt>
                <c:pt idx="7">
                  <c:v>K-12</c:v>
                </c:pt>
                <c:pt idx="8">
                  <c:v>C&amp;U</c:v>
                </c:pt>
                <c:pt idx="9">
                  <c:v>B&amp;I</c:v>
                </c:pt>
                <c:pt idx="10">
                  <c:v>Recreation</c:v>
                </c:pt>
                <c:pt idx="11">
                  <c:v>Lodging</c:v>
                </c:pt>
                <c:pt idx="12">
                  <c:v>Hospitals</c:v>
                </c:pt>
                <c:pt idx="13">
                  <c:v>Long Term Care</c:v>
                </c:pt>
                <c:pt idx="14">
                  <c:v>Senior Living</c:v>
                </c:pt>
              </c:strCache>
            </c:strRef>
          </c:cat>
          <c:val>
            <c:numRef>
              <c:f>Sheet1!$B$2:$B$16</c:f>
              <c:numCache>
                <c:formatCode>0.0%</c:formatCode>
                <c:ptCount val="15"/>
                <c:pt idx="0">
                  <c:v>1.2E-2</c:v>
                </c:pt>
                <c:pt idx="1">
                  <c:v>0.02</c:v>
                </c:pt>
                <c:pt idx="2">
                  <c:v>-7.0000000000000001E-3</c:v>
                </c:pt>
                <c:pt idx="3">
                  <c:v>2E-3</c:v>
                </c:pt>
                <c:pt idx="4">
                  <c:v>5.0000000000000001E-3</c:v>
                </c:pt>
                <c:pt idx="5">
                  <c:v>1.4999999999999999E-2</c:v>
                </c:pt>
                <c:pt idx="6">
                  <c:v>1.7000000000000001E-2</c:v>
                </c:pt>
                <c:pt idx="7">
                  <c:v>8.0000000000000002E-3</c:v>
                </c:pt>
                <c:pt idx="8">
                  <c:v>-5.0000000000000001E-3</c:v>
                </c:pt>
                <c:pt idx="9">
                  <c:v>7.7712363000065126E-3</c:v>
                </c:pt>
                <c:pt idx="10">
                  <c:v>2.5000000000000001E-2</c:v>
                </c:pt>
                <c:pt idx="11">
                  <c:v>1.7000000000000001E-2</c:v>
                </c:pt>
                <c:pt idx="12">
                  <c:v>1.6E-2</c:v>
                </c:pt>
                <c:pt idx="13">
                  <c:v>-3.0000000000000001E-3</c:v>
                </c:pt>
                <c:pt idx="14">
                  <c:v>1.2999999999999999E-2</c:v>
                </c:pt>
              </c:numCache>
            </c:numRef>
          </c:val>
          <c:extLst>
            <c:ext xmlns:c16="http://schemas.microsoft.com/office/drawing/2014/chart" uri="{C3380CC4-5D6E-409C-BE32-E72D297353CC}">
              <c16:uniqueId val="{00000010-19ED-44D9-A710-2B74E4993649}"/>
            </c:ext>
          </c:extLst>
        </c:ser>
        <c:dLbls>
          <c:showLegendKey val="0"/>
          <c:showVal val="0"/>
          <c:showCatName val="0"/>
          <c:showSerName val="0"/>
          <c:showPercent val="0"/>
          <c:showBubbleSize val="0"/>
        </c:dLbls>
        <c:gapWidth val="92"/>
        <c:axId val="1679100464"/>
        <c:axId val="2116907296"/>
      </c:barChart>
      <c:catAx>
        <c:axId val="1679100464"/>
        <c:scaling>
          <c:orientation val="maxMin"/>
        </c:scaling>
        <c:delete val="1"/>
        <c:axPos val="l"/>
        <c:numFmt formatCode="General" sourceLinked="1"/>
        <c:majorTickMark val="none"/>
        <c:minorTickMark val="none"/>
        <c:tickLblPos val="nextTo"/>
        <c:crossAx val="2116907296"/>
        <c:crosses val="autoZero"/>
        <c:auto val="1"/>
        <c:lblAlgn val="ctr"/>
        <c:lblOffset val="100"/>
        <c:noMultiLvlLbl val="0"/>
      </c:catAx>
      <c:valAx>
        <c:axId val="2116907296"/>
        <c:scaling>
          <c:orientation val="minMax"/>
          <c:max val="3.0000000000000006E-2"/>
          <c:min val="-7.0000000000000019E-3"/>
        </c:scaling>
        <c:delete val="1"/>
        <c:axPos val="t"/>
        <c:numFmt formatCode="0.0%" sourceLinked="1"/>
        <c:majorTickMark val="out"/>
        <c:minorTickMark val="none"/>
        <c:tickLblPos val="nextTo"/>
        <c:crossAx val="1679100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Bahnschrift Light"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9">
  <a:schemeClr val="accent6"/>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77584A-4C02-5A40-1F86-A9F2207B99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3C681540-B9FB-14FD-33EA-8626D88F44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36DB83E-3D1F-5A90-483D-A94732CDEB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985539-E82A-874D-8B86-66F89D069AF1}" type="slidenum">
              <a:rPr lang="en-US" smtClean="0"/>
              <a:t>‹#›</a:t>
            </a:fld>
            <a:endParaRPr lang="en-US" dirty="0"/>
          </a:p>
        </p:txBody>
      </p:sp>
    </p:spTree>
    <p:extLst>
      <p:ext uri="{BB962C8B-B14F-4D97-AF65-F5344CB8AC3E}">
        <p14:creationId xmlns:p14="http://schemas.microsoft.com/office/powerpoint/2010/main" val="4228295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A5B75-AED3-2544-8E66-376C5308213A}" type="datetimeFigureOut">
              <a:rPr lang="en-US" smtClean="0"/>
              <a:t>11/18/2025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45337-FED1-9943-8C71-CE5259EDBECB}" type="slidenum">
              <a:rPr lang="en-US" smtClean="0"/>
              <a:t>‹#›</a:t>
            </a:fld>
            <a:endParaRPr lang="en-US" dirty="0"/>
          </a:p>
        </p:txBody>
      </p:sp>
    </p:spTree>
    <p:extLst>
      <p:ext uri="{BB962C8B-B14F-4D97-AF65-F5344CB8AC3E}">
        <p14:creationId xmlns:p14="http://schemas.microsoft.com/office/powerpoint/2010/main" val="400289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D194C-7CDB-CCDF-81C8-CCCB888EB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A8C0A-3514-3036-6B44-33D5E542B0D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950FB43-CD79-DEEA-7E19-C4C772BE93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7057F1-568E-1B4D-8E34-A58106915748}"/>
              </a:ext>
            </a:extLst>
          </p:cNvPr>
          <p:cNvSpPr>
            <a:spLocks noGrp="1"/>
          </p:cNvSpPr>
          <p:nvPr>
            <p:ph type="sldNum" sz="quarter" idx="5"/>
          </p:nvPr>
        </p:nvSpPr>
        <p:spPr/>
        <p:txBody>
          <a:bodyPr/>
          <a:lstStyle/>
          <a:p>
            <a:fld id="{73845337-FED1-9943-8C71-CE5259EDBECB}" type="slidenum">
              <a:rPr lang="en-US" smtClean="0"/>
              <a:t>21</a:t>
            </a:fld>
            <a:endParaRPr lang="en-US" dirty="0"/>
          </a:p>
        </p:txBody>
      </p:sp>
    </p:spTree>
    <p:extLst>
      <p:ext uri="{BB962C8B-B14F-4D97-AF65-F5344CB8AC3E}">
        <p14:creationId xmlns:p14="http://schemas.microsoft.com/office/powerpoint/2010/main" val="1400776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Master" Target="../slideMasters/slideMaster7.xml"/><Relationship Id="rId1" Type="http://schemas.openxmlformats.org/officeDocument/2006/relationships/tags" Target="../tags/tag6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tags" Target="../tags/tag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tags" Target="../tags/tag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4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42.png"/><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2.png"/><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3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4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42.png"/><Relationship Id="rId4"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42.png"/><Relationship Id="rId5" Type="http://schemas.openxmlformats.org/officeDocument/2006/relationships/slideMaster" Target="../slideMasters/slideMaster5.xml"/><Relationship Id="rId4" Type="http://schemas.openxmlformats.org/officeDocument/2006/relationships/tags" Target="../tags/tag33.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3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8.xml"/><Relationship Id="rId1" Type="http://schemas.openxmlformats.org/officeDocument/2006/relationships/tags" Target="../tags/tag3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4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image" Target="../media/image4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2.png"/><Relationship Id="rId5" Type="http://schemas.openxmlformats.org/officeDocument/2006/relationships/slideMaster" Target="../slideMasters/slideMaster6.xml"/><Relationship Id="rId4" Type="http://schemas.openxmlformats.org/officeDocument/2006/relationships/tags" Target="../tags/tag46.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42.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6.xml"/><Relationship Id="rId5" Type="http://schemas.openxmlformats.org/officeDocument/2006/relationships/tags" Target="../tags/tag51.xml"/><Relationship Id="rId4" Type="http://schemas.openxmlformats.org/officeDocument/2006/relationships/tags" Target="../tags/tag50.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38.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6.xml"/><Relationship Id="rId1" Type="http://schemas.openxmlformats.org/officeDocument/2006/relationships/tags" Target="../tags/tag5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image" Target="../media/image41.png"/></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3.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4.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5.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O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42A40-4ED6-8BE2-096E-0CE6BC077D30}"/>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6350"/>
            <a:ext cx="9149088" cy="5130800"/>
          </a:xfrm>
          <a:prstGeom prst="rect">
            <a:avLst/>
          </a:prstGeom>
        </p:spPr>
      </p:pic>
      <p:pic>
        <p:nvPicPr>
          <p:cNvPr id="9" name="Picture 8" descr="Shape&#10;&#10;Description automatically generated">
            <a:extLst>
              <a:ext uri="{FF2B5EF4-FFF2-40B4-BE49-F238E27FC236}">
                <a16:creationId xmlns:a16="http://schemas.microsoft.com/office/drawing/2014/main" id="{314B48B8-349F-32E5-73A9-623FA044B5DC}"/>
              </a:ext>
            </a:extLst>
          </p:cNvPr>
          <p:cNvPicPr>
            <a:picLocks noChangeAspect="1"/>
          </p:cNvPicPr>
          <p:nvPr userDrawn="1"/>
        </p:nvPicPr>
        <p:blipFill>
          <a:blip r:embed="rId3" cstate="print">
            <a:alphaModFix amt="81000"/>
            <a:extLst>
              <a:ext uri="{28A0092B-C50C-407E-A947-70E740481C1C}">
                <a14:useLocalDpi xmlns:a14="http://schemas.microsoft.com/office/drawing/2010/main"/>
              </a:ext>
            </a:extLst>
          </a:blip>
          <a:stretch>
            <a:fillRect/>
          </a:stretch>
        </p:blipFill>
        <p:spPr>
          <a:xfrm>
            <a:off x="0" y="6350"/>
            <a:ext cx="9143999" cy="5150812"/>
          </a:xfrm>
          <a:prstGeom prst="rect">
            <a:avLst/>
          </a:prstGeom>
          <a:solidFill>
            <a:schemeClr val="bg2">
              <a:alpha val="20376"/>
            </a:schemeClr>
          </a:solidFill>
        </p:spPr>
      </p:pic>
      <p:grpSp>
        <p:nvGrpSpPr>
          <p:cNvPr id="27" name="Group 26">
            <a:extLst>
              <a:ext uri="{FF2B5EF4-FFF2-40B4-BE49-F238E27FC236}">
                <a16:creationId xmlns:a16="http://schemas.microsoft.com/office/drawing/2014/main" id="{5748DA5D-68AA-4F11-B1A7-FA47C8975104}"/>
              </a:ext>
            </a:extLst>
          </p:cNvPr>
          <p:cNvGrpSpPr/>
          <p:nvPr userDrawn="1"/>
        </p:nvGrpSpPr>
        <p:grpSpPr>
          <a:xfrm>
            <a:off x="1606510" y="2113925"/>
            <a:ext cx="5923830" cy="1302793"/>
            <a:chOff x="1210329" y="2113925"/>
            <a:chExt cx="5923830" cy="1302793"/>
          </a:xfrm>
        </p:grpSpPr>
        <p:grpSp>
          <p:nvGrpSpPr>
            <p:cNvPr id="24" name="Group 23">
              <a:extLst>
                <a:ext uri="{FF2B5EF4-FFF2-40B4-BE49-F238E27FC236}">
                  <a16:creationId xmlns:a16="http://schemas.microsoft.com/office/drawing/2014/main" id="{16F6219E-6BA2-80F9-D54A-46CAB41BAC5C}"/>
                </a:ext>
              </a:extLst>
            </p:cNvPr>
            <p:cNvGrpSpPr/>
            <p:nvPr userDrawn="1"/>
          </p:nvGrpSpPr>
          <p:grpSpPr>
            <a:xfrm>
              <a:off x="5210347" y="2349819"/>
              <a:ext cx="1923812" cy="546100"/>
              <a:chOff x="3882994" y="3721166"/>
              <a:chExt cx="1923812" cy="546100"/>
            </a:xfrm>
          </p:grpSpPr>
          <p:pic>
            <p:nvPicPr>
              <p:cNvPr id="7" name="Picture 6">
                <a:extLst>
                  <a:ext uri="{FF2B5EF4-FFF2-40B4-BE49-F238E27FC236}">
                    <a16:creationId xmlns:a16="http://schemas.microsoft.com/office/drawing/2014/main" id="{AB97FAFC-7BF1-665E-2D91-52582F00A68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133706" y="3721166"/>
                <a:ext cx="673100" cy="546100"/>
              </a:xfrm>
              <a:prstGeom prst="rect">
                <a:avLst/>
              </a:prstGeom>
            </p:spPr>
          </p:pic>
          <p:pic>
            <p:nvPicPr>
              <p:cNvPr id="14" name="Picture 13">
                <a:extLst>
                  <a:ext uri="{FF2B5EF4-FFF2-40B4-BE49-F238E27FC236}">
                    <a16:creationId xmlns:a16="http://schemas.microsoft.com/office/drawing/2014/main" id="{42C528A4-CCCF-8F35-704E-B52492FDF1C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882994" y="3741825"/>
                <a:ext cx="837692" cy="517398"/>
              </a:xfrm>
              <a:prstGeom prst="rect">
                <a:avLst/>
              </a:prstGeom>
            </p:spPr>
          </p:pic>
        </p:grpSp>
        <p:pic>
          <p:nvPicPr>
            <p:cNvPr id="17" name="Picture 16">
              <a:extLst>
                <a:ext uri="{FF2B5EF4-FFF2-40B4-BE49-F238E27FC236}">
                  <a16:creationId xmlns:a16="http://schemas.microsoft.com/office/drawing/2014/main" id="{7944B397-9B8D-61B4-3662-1F6AD8F018B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210329" y="2113925"/>
              <a:ext cx="3049893" cy="1302793"/>
            </a:xfrm>
            <a:prstGeom prst="rect">
              <a:avLst/>
            </a:prstGeom>
          </p:spPr>
        </p:pic>
        <p:cxnSp>
          <p:nvCxnSpPr>
            <p:cNvPr id="19" name="Straight Connector 18">
              <a:extLst>
                <a:ext uri="{FF2B5EF4-FFF2-40B4-BE49-F238E27FC236}">
                  <a16:creationId xmlns:a16="http://schemas.microsoft.com/office/drawing/2014/main" id="{1E6C75FB-CEFD-8B3A-B0B5-F956D507BBD7}"/>
                </a:ext>
              </a:extLst>
            </p:cNvPr>
            <p:cNvCxnSpPr>
              <a:cxnSpLocks/>
            </p:cNvCxnSpPr>
            <p:nvPr userDrawn="1"/>
          </p:nvCxnSpPr>
          <p:spPr>
            <a:xfrm>
              <a:off x="4708273" y="2148463"/>
              <a:ext cx="0" cy="950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93289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Statement BOH">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3B5B5C-CD24-09DC-53EE-6937F45D21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3999" cy="5143502"/>
          </a:xfrm>
          <a:prstGeom prst="rect">
            <a:avLst/>
          </a:prstGeom>
        </p:spPr>
      </p:pic>
      <p:pic>
        <p:nvPicPr>
          <p:cNvPr id="3" name="Picture 2" descr="Shape&#10;&#10;Description automatically generated">
            <a:extLst>
              <a:ext uri="{FF2B5EF4-FFF2-40B4-BE49-F238E27FC236}">
                <a16:creationId xmlns:a16="http://schemas.microsoft.com/office/drawing/2014/main" id="{745FF8B9-0EA3-8978-8B81-A105EBAE1521}"/>
              </a:ext>
            </a:extLst>
          </p:cNvPr>
          <p:cNvPicPr>
            <a:picLocks noChangeAspect="1"/>
          </p:cNvPicPr>
          <p:nvPr userDrawn="1"/>
        </p:nvPicPr>
        <p:blipFill>
          <a:blip r:embed="rId3" cstate="print">
            <a:alphaModFix amt="77000"/>
            <a:extLst>
              <a:ext uri="{28A0092B-C50C-407E-A947-70E740481C1C}">
                <a14:useLocalDpi xmlns:a14="http://schemas.microsoft.com/office/drawing/2010/main"/>
              </a:ext>
            </a:extLst>
          </a:blip>
          <a:stretch>
            <a:fillRect/>
          </a:stretch>
        </p:blipFill>
        <p:spPr>
          <a:xfrm>
            <a:off x="0" y="0"/>
            <a:ext cx="9144794" cy="5143500"/>
          </a:xfrm>
          <a:prstGeom prst="rect">
            <a:avLst/>
          </a:prstGeom>
          <a:solidFill>
            <a:schemeClr val="bg2">
              <a:alpha val="20000"/>
            </a:schemeClr>
          </a:solidFill>
        </p:spPr>
      </p:pic>
      <p:sp>
        <p:nvSpPr>
          <p:cNvPr id="4" name="Text Placeholder 3">
            <a:extLst>
              <a:ext uri="{FF2B5EF4-FFF2-40B4-BE49-F238E27FC236}">
                <a16:creationId xmlns:a16="http://schemas.microsoft.com/office/drawing/2014/main" id="{00F03A6B-E9FC-D003-7713-6424E5226CE2}"/>
              </a:ext>
            </a:extLst>
          </p:cNvPr>
          <p:cNvSpPr>
            <a:spLocks noGrp="1"/>
          </p:cNvSpPr>
          <p:nvPr>
            <p:ph type="body" sz="quarter" idx="10" hasCustomPrompt="1"/>
          </p:nvPr>
        </p:nvSpPr>
        <p:spPr>
          <a:xfrm>
            <a:off x="626364" y="2073402"/>
            <a:ext cx="7891272" cy="996696"/>
          </a:xfrm>
          <a:prstGeom prst="rect">
            <a:avLst/>
          </a:prstGeom>
        </p:spPr>
        <p:txBody>
          <a:bodyPr tIns="0" bIns="0" anchor="ctr"/>
          <a:lstStyle>
            <a:lvl1pPr marL="0" indent="0" algn="ctr">
              <a:lnSpc>
                <a:spcPct val="100000"/>
              </a:lnSpc>
              <a:spcBef>
                <a:spcPts val="0"/>
              </a:spcBef>
              <a:buFontTx/>
              <a:buNone/>
              <a:defRPr sz="3000" b="1">
                <a:solidFill>
                  <a:schemeClr val="bg1"/>
                </a:solidFill>
              </a:defRPr>
            </a:lvl1pPr>
            <a:lvl2pPr marL="342900" indent="0" algn="ctr">
              <a:buFontTx/>
              <a:buNone/>
              <a:defRPr sz="3600" b="1">
                <a:solidFill>
                  <a:schemeClr val="bg2"/>
                </a:solidFill>
              </a:defRPr>
            </a:lvl2pPr>
            <a:lvl3pPr marL="685800" indent="0" algn="ctr">
              <a:buFontTx/>
              <a:buNone/>
              <a:defRPr sz="3600" b="1">
                <a:solidFill>
                  <a:schemeClr val="bg2"/>
                </a:solidFill>
              </a:defRPr>
            </a:lvl3pPr>
            <a:lvl4pPr marL="1028700" indent="0" algn="ctr">
              <a:buFontTx/>
              <a:buNone/>
              <a:defRPr sz="3600" b="1">
                <a:solidFill>
                  <a:schemeClr val="bg2"/>
                </a:solidFill>
              </a:defRPr>
            </a:lvl4pPr>
            <a:lvl5pPr marL="1371600" indent="0" algn="ctr">
              <a:buFontTx/>
              <a:buNone/>
              <a:defRPr sz="3600" b="1">
                <a:solidFill>
                  <a:schemeClr val="bg2"/>
                </a:solidFill>
              </a:defRPr>
            </a:lvl5pPr>
          </a:lstStyle>
          <a:p>
            <a:pPr lvl="0"/>
            <a:r>
              <a:rPr lang="en-US" dirty="0"/>
              <a:t>Click to Edit Headline</a:t>
            </a:r>
          </a:p>
        </p:txBody>
      </p:sp>
    </p:spTree>
    <p:extLst>
      <p:ext uri="{BB962C8B-B14F-4D97-AF65-F5344CB8AC3E}">
        <p14:creationId xmlns:p14="http://schemas.microsoft.com/office/powerpoint/2010/main" val="3392927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T—Full Text">
    <p:spTree>
      <p:nvGrpSpPr>
        <p:cNvPr id="1" name=""/>
        <p:cNvGrpSpPr/>
        <p:nvPr/>
      </p:nvGrpSpPr>
      <p:grpSpPr>
        <a:xfrm>
          <a:off x="0" y="0"/>
          <a:ext cx="0" cy="0"/>
          <a:chOff x="0" y="0"/>
          <a:chExt cx="0" cy="0"/>
        </a:xfrm>
      </p:grpSpPr>
      <p:sp>
        <p:nvSpPr>
          <p:cNvPr id="6" name="BodyCopy 1">
            <a:extLst>
              <a:ext uri="{FF2B5EF4-FFF2-40B4-BE49-F238E27FC236}">
                <a16:creationId xmlns:a16="http://schemas.microsoft.com/office/drawing/2014/main" id="{B2FE3F2B-B47E-4A86-B81F-E95D20119A5A}"/>
              </a:ext>
            </a:extLst>
          </p:cNvPr>
          <p:cNvSpPr>
            <a:spLocks noGrp="1"/>
          </p:cNvSpPr>
          <p:nvPr>
            <p:ph type="body" sz="quarter" idx="19"/>
          </p:nvPr>
        </p:nvSpPr>
        <p:spPr>
          <a:xfrm>
            <a:off x="342900" y="314325"/>
            <a:ext cx="8454052" cy="4004073"/>
          </a:xfrm>
          <a:prstGeom prst="rect">
            <a:avLst/>
          </a:prstGeom>
        </p:spPr>
        <p:txBody>
          <a:bodyPr numCol="4" spcCol="457200"/>
          <a:lstStyle>
            <a:lvl1pPr>
              <a:spcBef>
                <a:spcPts val="900"/>
              </a:spcBef>
              <a:spcAft>
                <a:spcPts val="450"/>
              </a:spcAft>
              <a:defRPr sz="1050" b="1">
                <a:solidFill>
                  <a:schemeClr val="tx1"/>
                </a:solidFill>
              </a:defRPr>
            </a:lvl1pPr>
            <a:lvl2pPr marL="0" indent="0">
              <a:spcAft>
                <a:spcPts val="450"/>
              </a:spcAft>
              <a:buNone/>
              <a:defRPr sz="825" b="0">
                <a:solidFill>
                  <a:schemeClr val="tx1"/>
                </a:solidFill>
              </a:defRPr>
            </a:lvl2pPr>
            <a:lvl3pPr marL="129779" indent="-129779">
              <a:spcAft>
                <a:spcPts val="450"/>
              </a:spcAft>
              <a:buClr>
                <a:schemeClr val="bg2">
                  <a:lumMod val="50000"/>
                </a:schemeClr>
              </a:buClr>
              <a:buFont typeface="Arial" panose="020B0604020202020204" pitchFamily="34" charset="0"/>
              <a:buChar char="●"/>
              <a:defRPr sz="825" b="0">
                <a:solidFill>
                  <a:schemeClr val="tx1"/>
                </a:solidFill>
              </a:defRPr>
            </a:lvl3pPr>
            <a:lvl4pPr marL="297656" indent="-167879">
              <a:spcAft>
                <a:spcPts val="450"/>
              </a:spcAft>
              <a:defRPr sz="825" b="0">
                <a:solidFill>
                  <a:schemeClr val="tx1"/>
                </a:solidFill>
              </a:defRPr>
            </a:lvl4pPr>
            <a:lvl5pPr marL="0" indent="0">
              <a:spcAft>
                <a:spcPts val="450"/>
              </a:spcAft>
              <a:buNone/>
              <a:defRPr sz="825" i="1">
                <a:solidFill>
                  <a:schemeClr val="tx1"/>
                </a:solidFill>
              </a:defRPr>
            </a:lvl5pPr>
            <a:lvl6pPr marL="0" indent="0">
              <a:spcBef>
                <a:spcPts val="0"/>
              </a:spcBef>
              <a:spcAft>
                <a:spcPts val="450"/>
              </a:spcAft>
              <a:buNone/>
              <a:defRPr sz="675">
                <a:solidFill>
                  <a:schemeClr val="bg2">
                    <a:lumMod val="50000"/>
                  </a:schemeClr>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Footer Placeholder 3">
            <a:extLst>
              <a:ext uri="{FF2B5EF4-FFF2-40B4-BE49-F238E27FC236}">
                <a16:creationId xmlns:a16="http://schemas.microsoft.com/office/drawing/2014/main" id="{DEBE57EE-DC90-4C50-A4F8-0E1157EC1EF0}"/>
              </a:ext>
            </a:extLst>
          </p:cNvPr>
          <p:cNvSpPr>
            <a:spLocks noGrp="1"/>
          </p:cNvSpPr>
          <p:nvPr>
            <p:ph type="ftr" sz="quarter" idx="3"/>
          </p:nvPr>
        </p:nvSpPr>
        <p:spPr>
          <a:xfrm>
            <a:off x="342900" y="4517833"/>
            <a:ext cx="8454051" cy="273844"/>
          </a:xfrm>
          <a:prstGeom prst="rect">
            <a:avLst/>
          </a:prstGeom>
        </p:spPr>
        <p:txBody>
          <a:bodyPr vert="horz" lIns="0" tIns="0" rIns="0" bIns="0" rtlCol="0" anchor="b"/>
          <a:lstStyle>
            <a:lvl1pPr algn="l">
              <a:spcBef>
                <a:spcPts val="0"/>
              </a:spcBef>
              <a:defRPr sz="600">
                <a:solidFill>
                  <a:schemeClr val="tx1"/>
                </a:solidFill>
              </a:defRPr>
            </a:lvl1pPr>
          </a:lstStyle>
          <a:p>
            <a:r>
              <a:rPr lang="en-US" dirty="0"/>
              <a:t>Base:</a:t>
            </a:r>
            <a:br>
              <a:rPr lang="en-US" dirty="0"/>
            </a:br>
            <a:r>
              <a:rPr lang="en-US" dirty="0"/>
              <a:t>Q:</a:t>
            </a:r>
            <a:br>
              <a:rPr lang="en-US" dirty="0"/>
            </a:br>
            <a:r>
              <a:rPr lang="en-US" dirty="0"/>
              <a:t>Note:</a:t>
            </a:r>
          </a:p>
        </p:txBody>
      </p:sp>
    </p:spTree>
    <p:extLst>
      <p:ext uri="{BB962C8B-B14F-4D97-AF65-F5344CB8AC3E}">
        <p14:creationId xmlns:p14="http://schemas.microsoft.com/office/powerpoint/2010/main" val="8696012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T_End Wrapper_w_Photo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1C266C-1E1F-4D9E-9999-FFAEB268C188}"/>
              </a:ext>
            </a:extLst>
          </p:cNvPr>
          <p:cNvSpPr/>
          <p:nvPr userDrawn="1"/>
        </p:nvSpPr>
        <p:spPr>
          <a:xfrm>
            <a:off x="6943725" y="0"/>
            <a:ext cx="220027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a:extLst>
              <a:ext uri="{FF2B5EF4-FFF2-40B4-BE49-F238E27FC236}">
                <a16:creationId xmlns:a16="http://schemas.microsoft.com/office/drawing/2014/main" id="{76E2CCD4-7BF7-46BE-9910-5AF44A7D261F}"/>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7266726" y="543208"/>
            <a:ext cx="1554274" cy="460861"/>
          </a:xfrm>
          <a:prstGeom prst="rect">
            <a:avLst/>
          </a:prstGeom>
        </p:spPr>
      </p:pic>
      <p:sp>
        <p:nvSpPr>
          <p:cNvPr id="18" name="TextBox 17">
            <a:extLst>
              <a:ext uri="{FF2B5EF4-FFF2-40B4-BE49-F238E27FC236}">
                <a16:creationId xmlns:a16="http://schemas.microsoft.com/office/drawing/2014/main" id="{7601A827-110B-43BE-89D9-4D0B77ED619B}"/>
              </a:ext>
            </a:extLst>
          </p:cNvPr>
          <p:cNvSpPr txBox="1"/>
          <p:nvPr userDrawn="1"/>
        </p:nvSpPr>
        <p:spPr>
          <a:xfrm>
            <a:off x="7111538" y="1524098"/>
            <a:ext cx="1864649" cy="2917767"/>
          </a:xfrm>
          <a:prstGeom prst="rect">
            <a:avLst/>
          </a:prstGeom>
          <a:noFill/>
        </p:spPr>
        <p:txBody>
          <a:bodyPr wrap="square" lIns="0" tIns="0" rIns="0" bIns="0" rtlCol="0">
            <a:noAutofit/>
          </a:bodyPr>
          <a:lstStyle/>
          <a:p>
            <a:pPr marL="0" marR="0" lvl="0" indent="0" algn="ctr" defTabSz="685739" rtl="0" eaLnBrk="1" fontAlgn="auto" latinLnBrk="0" hangingPunct="1">
              <a:lnSpc>
                <a:spcPct val="100000"/>
              </a:lnSpc>
              <a:spcBef>
                <a:spcPts val="0"/>
              </a:spcBef>
              <a:spcAft>
                <a:spcPts val="90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mn-lt"/>
                <a:ea typeface="+mn-ea"/>
                <a:cs typeface="+mn-cs"/>
              </a:rPr>
              <a:t>Since 1966</a:t>
            </a:r>
            <a:r>
              <a:rPr kumimoji="0" lang="en-US" sz="1350" b="0" i="0" u="none" strike="noStrike" kern="1200" cap="none" spc="0" normalizeH="0" baseline="0" noProof="0" dirty="0">
                <a:ln>
                  <a:noFill/>
                </a:ln>
                <a:solidFill>
                  <a:srgbClr val="FFFFFF"/>
                </a:solidFill>
                <a:effectLst/>
                <a:uLnTx/>
                <a:uFillTx/>
                <a:latin typeface="+mn-lt"/>
                <a:ea typeface="+mn-ea"/>
                <a:cs typeface="+mn-cs"/>
              </a:rPr>
              <a:t>, we have produced in-depth research focused on the foodservice industry.</a:t>
            </a:r>
          </a:p>
          <a:p>
            <a:pPr marL="0" marR="0" lvl="0" indent="0" algn="ctr" defTabSz="685739" rtl="0" eaLnBrk="1" fontAlgn="auto" latinLnBrk="0" hangingPunct="1">
              <a:lnSpc>
                <a:spcPct val="100000"/>
              </a:lnSpc>
              <a:spcBef>
                <a:spcPts val="0"/>
              </a:spcBef>
              <a:spcAft>
                <a:spcPts val="900"/>
              </a:spcAft>
              <a:buClrTx/>
              <a:buSzTx/>
              <a:buFontTx/>
              <a:buNone/>
              <a:tabLst/>
              <a:defRPr/>
            </a:pPr>
            <a:r>
              <a:rPr kumimoji="0" lang="en-US" sz="825" b="0" i="0" u="none" strike="noStrike" kern="1200" cap="none" spc="0" normalizeH="0" baseline="0" noProof="0" dirty="0">
                <a:ln>
                  <a:noFill/>
                </a:ln>
                <a:solidFill>
                  <a:srgbClr val="DCDCDC"/>
                </a:solidFill>
                <a:effectLst/>
                <a:uLnTx/>
                <a:uFillTx/>
                <a:latin typeface="+mn-lt"/>
                <a:ea typeface="+mn-ea"/>
                <a:cs typeface="+mn-cs"/>
              </a:rPr>
              <a:t>We provide insights into consumer, industry and menu trends in </a:t>
            </a:r>
            <a:br>
              <a:rPr kumimoji="0" lang="en-US" sz="825" b="0" i="0" u="none" strike="noStrike" kern="1200" cap="none" spc="0" normalizeH="0" baseline="0" noProof="0" dirty="0">
                <a:ln>
                  <a:noFill/>
                </a:ln>
                <a:solidFill>
                  <a:srgbClr val="DCDCDC"/>
                </a:solidFill>
                <a:effectLst/>
                <a:uLnTx/>
                <a:uFillTx/>
                <a:latin typeface="+mn-lt"/>
                <a:ea typeface="+mn-ea"/>
                <a:cs typeface="+mn-cs"/>
              </a:rPr>
            </a:br>
            <a:r>
              <a:rPr kumimoji="0" lang="en-US" sz="825" b="0" i="0" u="none" strike="noStrike" kern="1200" cap="none" spc="0" normalizeH="0" baseline="0" noProof="0" dirty="0">
                <a:ln>
                  <a:noFill/>
                </a:ln>
                <a:solidFill>
                  <a:srgbClr val="DCDCDC"/>
                </a:solidFill>
                <a:effectLst/>
                <a:uLnTx/>
                <a:uFillTx/>
                <a:latin typeface="+mn-lt"/>
                <a:ea typeface="+mn-ea"/>
                <a:cs typeface="+mn-cs"/>
              </a:rPr>
              <a:t>the U.S., Canada and 23 markets   around the world. </a:t>
            </a:r>
          </a:p>
          <a:p>
            <a:pPr marL="0" marR="0" lvl="0" indent="0" algn="ctr" defTabSz="685739" rtl="0" eaLnBrk="1" fontAlgn="auto" latinLnBrk="0" hangingPunct="1">
              <a:lnSpc>
                <a:spcPct val="100000"/>
              </a:lnSpc>
              <a:spcBef>
                <a:spcPts val="0"/>
              </a:spcBef>
              <a:spcAft>
                <a:spcPts val="900"/>
              </a:spcAft>
              <a:buClrTx/>
              <a:buSzTx/>
              <a:buFontTx/>
              <a:buNone/>
              <a:tabLst/>
              <a:defRPr/>
            </a:pPr>
            <a:r>
              <a:rPr kumimoji="0" lang="en-US" sz="825" b="0" i="0" u="none" strike="noStrike" kern="1200" cap="none" spc="0" normalizeH="0" baseline="0" noProof="0" dirty="0">
                <a:ln>
                  <a:noFill/>
                </a:ln>
                <a:solidFill>
                  <a:srgbClr val="DCDCDC"/>
                </a:solidFill>
                <a:effectLst/>
                <a:uLnTx/>
                <a:uFillTx/>
                <a:latin typeface="+mn-lt"/>
                <a:ea typeface="+mn-ea"/>
                <a:cs typeface="+mn-cs"/>
              </a:rPr>
              <a:t>Our team of experts helps leaders </a:t>
            </a:r>
            <a:br>
              <a:rPr kumimoji="0" lang="en-US" sz="825" b="0" i="0" u="none" strike="noStrike" kern="1200" cap="none" spc="0" normalizeH="0" baseline="0" noProof="0" dirty="0">
                <a:ln>
                  <a:noFill/>
                </a:ln>
                <a:solidFill>
                  <a:srgbClr val="DCDCDC"/>
                </a:solidFill>
                <a:effectLst/>
                <a:uLnTx/>
                <a:uFillTx/>
                <a:latin typeface="+mn-lt"/>
                <a:ea typeface="+mn-ea"/>
                <a:cs typeface="+mn-cs"/>
              </a:rPr>
            </a:br>
            <a:r>
              <a:rPr kumimoji="0" lang="en-US" sz="825" b="0" i="0" u="none" strike="noStrike" kern="1200" cap="none" spc="0" normalizeH="0" baseline="0" noProof="0" dirty="0">
                <a:ln>
                  <a:noFill/>
                </a:ln>
                <a:solidFill>
                  <a:srgbClr val="DCDCDC"/>
                </a:solidFill>
                <a:effectLst/>
                <a:uLnTx/>
                <a:uFillTx/>
                <a:latin typeface="+mn-lt"/>
                <a:ea typeface="+mn-ea"/>
                <a:cs typeface="+mn-cs"/>
              </a:rPr>
              <a:t>in the industry make complex </a:t>
            </a:r>
            <a:br>
              <a:rPr kumimoji="0" lang="en-US" sz="825" b="0" i="0" u="none" strike="noStrike" kern="1200" cap="none" spc="0" normalizeH="0" baseline="0" noProof="0" dirty="0">
                <a:ln>
                  <a:noFill/>
                </a:ln>
                <a:solidFill>
                  <a:srgbClr val="DCDCDC"/>
                </a:solidFill>
                <a:effectLst/>
                <a:uLnTx/>
                <a:uFillTx/>
                <a:latin typeface="+mn-lt"/>
                <a:ea typeface="+mn-ea"/>
                <a:cs typeface="+mn-cs"/>
              </a:rPr>
            </a:br>
            <a:r>
              <a:rPr kumimoji="0" lang="en-US" sz="825" b="0" i="0" u="none" strike="noStrike" kern="1200" cap="none" spc="0" normalizeH="0" baseline="0" noProof="0" dirty="0">
                <a:ln>
                  <a:noFill/>
                </a:ln>
                <a:solidFill>
                  <a:srgbClr val="DCDCDC"/>
                </a:solidFill>
                <a:effectLst/>
                <a:uLnTx/>
                <a:uFillTx/>
                <a:latin typeface="+mn-lt"/>
                <a:ea typeface="+mn-ea"/>
                <a:cs typeface="+mn-cs"/>
              </a:rPr>
              <a:t>business decisions, set strategy </a:t>
            </a:r>
            <a:br>
              <a:rPr kumimoji="0" lang="en-US" sz="825" b="0" i="0" u="none" strike="noStrike" kern="1200" cap="none" spc="0" normalizeH="0" baseline="0" noProof="0" dirty="0">
                <a:ln>
                  <a:noFill/>
                </a:ln>
                <a:solidFill>
                  <a:srgbClr val="DCDCDC"/>
                </a:solidFill>
                <a:effectLst/>
                <a:uLnTx/>
                <a:uFillTx/>
                <a:latin typeface="+mn-lt"/>
                <a:ea typeface="+mn-ea"/>
                <a:cs typeface="+mn-cs"/>
              </a:rPr>
            </a:br>
            <a:r>
              <a:rPr kumimoji="0" lang="en-US" sz="825" b="0" i="0" u="none" strike="noStrike" kern="1200" cap="none" spc="0" normalizeH="0" baseline="0" noProof="0" dirty="0">
                <a:ln>
                  <a:noFill/>
                </a:ln>
                <a:solidFill>
                  <a:srgbClr val="DCDCDC"/>
                </a:solidFill>
                <a:effectLst/>
                <a:uLnTx/>
                <a:uFillTx/>
                <a:latin typeface="+mn-lt"/>
                <a:ea typeface="+mn-ea"/>
                <a:cs typeface="+mn-cs"/>
              </a:rPr>
              <a:t>and stay ahead of the curve. </a:t>
            </a:r>
          </a:p>
          <a:p>
            <a:pPr marL="0" marR="0" lvl="0" indent="0" algn="ctr" defTabSz="685739" rtl="0" eaLnBrk="1" fontAlgn="auto" latinLnBrk="0" hangingPunct="1">
              <a:lnSpc>
                <a:spcPct val="100000"/>
              </a:lnSpc>
              <a:spcBef>
                <a:spcPts val="0"/>
              </a:spcBef>
              <a:spcAft>
                <a:spcPts val="900"/>
              </a:spcAft>
              <a:buClrTx/>
              <a:buSzTx/>
              <a:buFontTx/>
              <a:buNone/>
              <a:tabLst/>
              <a:defRPr/>
            </a:pPr>
            <a:endParaRPr kumimoji="0" lang="en-US" sz="900" b="0" i="0" u="none" strike="noStrike" kern="1200" cap="none" spc="0" normalizeH="0" baseline="0" noProof="0" dirty="0">
              <a:ln>
                <a:noFill/>
              </a:ln>
              <a:solidFill>
                <a:srgbClr val="DCDCDC"/>
              </a:solidFill>
              <a:effectLst/>
              <a:uLnTx/>
              <a:uFillTx/>
              <a:latin typeface="+mn-lt"/>
              <a:ea typeface="+mn-ea"/>
              <a:cs typeface="+mn-cs"/>
            </a:endParaRPr>
          </a:p>
          <a:p>
            <a:pPr marL="0" marR="0" lvl="0" indent="0" algn="ctr" defTabSz="685739" rtl="0" eaLnBrk="1" fontAlgn="auto" latinLnBrk="0" hangingPunct="1">
              <a:lnSpc>
                <a:spcPct val="100000"/>
              </a:lnSpc>
              <a:spcBef>
                <a:spcPts val="0"/>
              </a:spcBef>
              <a:spcAft>
                <a:spcPts val="900"/>
              </a:spcAft>
              <a:buClrTx/>
              <a:buSzTx/>
              <a:buFontTx/>
              <a:buNone/>
              <a:tabLst/>
              <a:defRPr/>
            </a:pPr>
            <a:r>
              <a:rPr kumimoji="0" lang="en-US" sz="825" b="1" i="0" u="none" strike="noStrike" kern="1200" cap="none" spc="0" normalizeH="0" baseline="0" noProof="0" dirty="0">
                <a:ln>
                  <a:noFill/>
                </a:ln>
                <a:solidFill>
                  <a:schemeClr val="bg1"/>
                </a:solidFill>
                <a:effectLst/>
                <a:uLnTx/>
                <a:uFillTx/>
                <a:latin typeface="+mn-lt"/>
                <a:ea typeface="+mn-ea"/>
                <a:cs typeface="+mn-cs"/>
              </a:rPr>
              <a:t>Have questions? </a:t>
            </a:r>
            <a:br>
              <a:rPr kumimoji="0" lang="en-US" sz="825" b="1" i="0" u="none" strike="noStrike" kern="1200" cap="none" spc="0" normalizeH="0" baseline="0" noProof="0" dirty="0">
                <a:ln>
                  <a:noFill/>
                </a:ln>
                <a:solidFill>
                  <a:schemeClr val="bg1"/>
                </a:solidFill>
                <a:effectLst/>
                <a:uLnTx/>
                <a:uFillTx/>
                <a:latin typeface="+mn-lt"/>
                <a:ea typeface="+mn-ea"/>
                <a:cs typeface="+mn-cs"/>
              </a:rPr>
            </a:br>
            <a:r>
              <a:rPr kumimoji="0" lang="en-US" sz="825" b="0" i="0" u="none" strike="noStrike" kern="1200" cap="none" spc="0" normalizeH="0" baseline="0" noProof="0" dirty="0">
                <a:ln>
                  <a:noFill/>
                </a:ln>
                <a:solidFill>
                  <a:srgbClr val="DCDCDC"/>
                </a:solidFill>
                <a:effectLst/>
                <a:uLnTx/>
                <a:uFillTx/>
                <a:latin typeface="+mn-lt"/>
                <a:ea typeface="+mn-ea"/>
                <a:cs typeface="+mn-cs"/>
              </a:rPr>
              <a:t>Reach out to us today.</a:t>
            </a:r>
            <a:endParaRPr kumimoji="0" lang="en-US" sz="825" b="1" i="0" u="none" strike="noStrike" kern="1200" cap="none" spc="0" normalizeH="0" baseline="0" noProof="0" dirty="0">
              <a:ln>
                <a:noFill/>
              </a:ln>
              <a:solidFill>
                <a:schemeClr val="accent4"/>
              </a:solidFill>
              <a:effectLst/>
              <a:uLnTx/>
              <a:uFillTx/>
              <a:latin typeface="+mn-lt"/>
              <a:ea typeface="+mn-ea"/>
              <a:cs typeface="+mn-cs"/>
            </a:endParaRPr>
          </a:p>
          <a:p>
            <a:pPr marL="0" marR="0" lvl="0" indent="0" algn="ctr" defTabSz="685739" rtl="0" eaLnBrk="1" fontAlgn="auto" latinLnBrk="0" hangingPunct="1">
              <a:lnSpc>
                <a:spcPct val="100000"/>
              </a:lnSpc>
              <a:spcBef>
                <a:spcPts val="0"/>
              </a:spcBef>
              <a:spcAft>
                <a:spcPts val="900"/>
              </a:spcAft>
              <a:buClrTx/>
              <a:buSzTx/>
              <a:buFontTx/>
              <a:buNone/>
              <a:tabLst/>
              <a:defRPr/>
            </a:pPr>
            <a:r>
              <a:rPr lang="en-US" sz="825" b="0" dirty="0">
                <a:solidFill>
                  <a:schemeClr val="bg1"/>
                </a:solidFill>
                <a:latin typeface="+mn-lt"/>
                <a:cs typeface="Tahoma" pitchFamily="34" charset="0"/>
              </a:rPr>
              <a:t>312-876-0004  </a:t>
            </a:r>
            <a:br>
              <a:rPr lang="en-US" sz="825" b="0" dirty="0">
                <a:solidFill>
                  <a:schemeClr val="bg1"/>
                </a:solidFill>
                <a:latin typeface="+mn-lt"/>
                <a:cs typeface="Tahoma" pitchFamily="34" charset="0"/>
              </a:rPr>
            </a:br>
            <a:r>
              <a:rPr lang="en-US" sz="825" b="0" kern="1200" dirty="0">
                <a:solidFill>
                  <a:schemeClr val="bg1"/>
                </a:solidFill>
                <a:latin typeface="+mn-lt"/>
                <a:ea typeface="+mn-ea"/>
                <a:cs typeface="Tahoma" pitchFamily="34" charset="0"/>
              </a:rPr>
              <a:t>info@technomic.com  </a:t>
            </a:r>
            <a:br>
              <a:rPr lang="en-US" sz="825" b="0" dirty="0">
                <a:solidFill>
                  <a:schemeClr val="bg1"/>
                </a:solidFill>
                <a:latin typeface="+mn-lt"/>
                <a:cs typeface="Tahoma" pitchFamily="34" charset="0"/>
              </a:rPr>
            </a:br>
            <a:r>
              <a:rPr lang="en-US" sz="825" b="0" dirty="0">
                <a:solidFill>
                  <a:schemeClr val="bg1"/>
                </a:solidFill>
                <a:latin typeface="+mn-lt"/>
                <a:cs typeface="Tahoma" pitchFamily="34" charset="0"/>
              </a:rPr>
              <a:t>technomic.com</a:t>
            </a:r>
          </a:p>
        </p:txBody>
      </p:sp>
      <p:sp>
        <p:nvSpPr>
          <p:cNvPr id="19" name="BodyCopy 3">
            <a:extLst>
              <a:ext uri="{FF2B5EF4-FFF2-40B4-BE49-F238E27FC236}">
                <a16:creationId xmlns:a16="http://schemas.microsoft.com/office/drawing/2014/main" id="{15D5F424-E280-434A-996D-8EC78B9615A2}"/>
              </a:ext>
            </a:extLst>
          </p:cNvPr>
          <p:cNvSpPr>
            <a:spLocks noGrp="1"/>
          </p:cNvSpPr>
          <p:nvPr>
            <p:ph type="body" sz="quarter" idx="22"/>
          </p:nvPr>
        </p:nvSpPr>
        <p:spPr>
          <a:xfrm>
            <a:off x="342348" y="3460909"/>
            <a:ext cx="1857375" cy="516962"/>
          </a:xfrm>
          <a:prstGeom prst="rect">
            <a:avLst/>
          </a:prstGeom>
        </p:spPr>
        <p:txBody>
          <a:bodyPr numCol="1" spcCol="457200"/>
          <a:lstStyle>
            <a:lvl1pPr algn="l">
              <a:spcBef>
                <a:spcPts val="900"/>
              </a:spcBef>
              <a:spcAft>
                <a:spcPts val="0"/>
              </a:spcAft>
              <a:defRPr sz="825" b="1">
                <a:solidFill>
                  <a:schemeClr val="tx1"/>
                </a:solidFill>
              </a:defRPr>
            </a:lvl1pPr>
            <a:lvl2pPr marL="0" indent="0" algn="l">
              <a:spcAft>
                <a:spcPts val="0"/>
              </a:spcAft>
              <a:buNone/>
              <a:defRPr sz="825" b="0">
                <a:solidFill>
                  <a:schemeClr val="tx1"/>
                </a:solidFill>
              </a:defRPr>
            </a:lvl2pPr>
            <a:lvl3pPr marL="129779" indent="-129779" algn="l">
              <a:spcAft>
                <a:spcPts val="450"/>
              </a:spcAft>
              <a:buClr>
                <a:schemeClr val="bg2">
                  <a:lumMod val="50000"/>
                </a:schemeClr>
              </a:buClr>
              <a:buFont typeface="Arial" panose="020B0604020202020204" pitchFamily="34" charset="0"/>
              <a:buChar char="●"/>
              <a:defRPr sz="825" b="0"/>
            </a:lvl3pPr>
            <a:lvl4pPr marL="297656" indent="-167879" algn="l">
              <a:spcAft>
                <a:spcPts val="450"/>
              </a:spcAft>
              <a:defRPr sz="825" b="0"/>
            </a:lvl4pPr>
            <a:lvl5pPr marL="0" indent="0" algn="l">
              <a:spcAft>
                <a:spcPts val="450"/>
              </a:spcAft>
              <a:buNone/>
              <a:defRPr sz="825" i="1">
                <a:solidFill>
                  <a:schemeClr val="accent1"/>
                </a:solidFill>
              </a:defRPr>
            </a:lvl5pPr>
          </a:lstStyle>
          <a:p>
            <a:pPr lvl="0"/>
            <a:r>
              <a:rPr lang="en-US"/>
              <a:t>Click to edit Master text styles</a:t>
            </a:r>
          </a:p>
          <a:p>
            <a:pPr lvl="1"/>
            <a:r>
              <a:rPr lang="en-US"/>
              <a:t>Second level</a:t>
            </a:r>
          </a:p>
        </p:txBody>
      </p:sp>
      <p:sp>
        <p:nvSpPr>
          <p:cNvPr id="15" name="BodyCopy 2">
            <a:extLst>
              <a:ext uri="{FF2B5EF4-FFF2-40B4-BE49-F238E27FC236}">
                <a16:creationId xmlns:a16="http://schemas.microsoft.com/office/drawing/2014/main" id="{57C13517-8966-4C51-96D5-05DA2D122536}"/>
              </a:ext>
            </a:extLst>
          </p:cNvPr>
          <p:cNvSpPr>
            <a:spLocks noGrp="1"/>
          </p:cNvSpPr>
          <p:nvPr>
            <p:ph type="body" sz="quarter" idx="21"/>
          </p:nvPr>
        </p:nvSpPr>
        <p:spPr>
          <a:xfrm>
            <a:off x="2542892" y="3460909"/>
            <a:ext cx="1857375" cy="516962"/>
          </a:xfrm>
          <a:prstGeom prst="rect">
            <a:avLst/>
          </a:prstGeom>
        </p:spPr>
        <p:txBody>
          <a:bodyPr numCol="1" spcCol="457200"/>
          <a:lstStyle>
            <a:lvl1pPr algn="l">
              <a:spcBef>
                <a:spcPts val="900"/>
              </a:spcBef>
              <a:spcAft>
                <a:spcPts val="0"/>
              </a:spcAft>
              <a:defRPr sz="825" b="1">
                <a:solidFill>
                  <a:schemeClr val="tx1"/>
                </a:solidFill>
              </a:defRPr>
            </a:lvl1pPr>
            <a:lvl2pPr marL="0" indent="0" algn="l">
              <a:spcAft>
                <a:spcPts val="0"/>
              </a:spcAft>
              <a:buNone/>
              <a:defRPr sz="825" b="0">
                <a:solidFill>
                  <a:schemeClr val="tx1"/>
                </a:solidFill>
              </a:defRPr>
            </a:lvl2pPr>
            <a:lvl3pPr marL="129779" indent="-129779" algn="l">
              <a:spcAft>
                <a:spcPts val="450"/>
              </a:spcAft>
              <a:buClr>
                <a:schemeClr val="bg2">
                  <a:lumMod val="50000"/>
                </a:schemeClr>
              </a:buClr>
              <a:buFont typeface="Arial" panose="020B0604020202020204" pitchFamily="34" charset="0"/>
              <a:buChar char="●"/>
              <a:defRPr sz="825" b="0"/>
            </a:lvl3pPr>
            <a:lvl4pPr marL="297656" indent="-167879" algn="l">
              <a:spcAft>
                <a:spcPts val="450"/>
              </a:spcAft>
              <a:defRPr sz="825" b="0"/>
            </a:lvl4pPr>
            <a:lvl5pPr marL="0" indent="0" algn="l">
              <a:spcAft>
                <a:spcPts val="450"/>
              </a:spcAft>
              <a:buNone/>
              <a:defRPr sz="825" i="1">
                <a:solidFill>
                  <a:schemeClr val="accent1"/>
                </a:solidFill>
              </a:defRPr>
            </a:lvl5pPr>
          </a:lstStyle>
          <a:p>
            <a:pPr lvl="0"/>
            <a:r>
              <a:rPr lang="en-US"/>
              <a:t>Click to edit Master text styles</a:t>
            </a:r>
          </a:p>
          <a:p>
            <a:pPr lvl="1"/>
            <a:r>
              <a:rPr lang="en-US"/>
              <a:t>Second level</a:t>
            </a:r>
          </a:p>
        </p:txBody>
      </p:sp>
      <p:sp>
        <p:nvSpPr>
          <p:cNvPr id="14" name="BodyCopy 1">
            <a:extLst>
              <a:ext uri="{FF2B5EF4-FFF2-40B4-BE49-F238E27FC236}">
                <a16:creationId xmlns:a16="http://schemas.microsoft.com/office/drawing/2014/main" id="{03F71CBA-A69F-4061-BA9C-49B6457BEFCC}"/>
              </a:ext>
            </a:extLst>
          </p:cNvPr>
          <p:cNvSpPr>
            <a:spLocks noGrp="1"/>
          </p:cNvSpPr>
          <p:nvPr>
            <p:ph type="body" sz="quarter" idx="20"/>
          </p:nvPr>
        </p:nvSpPr>
        <p:spPr>
          <a:xfrm>
            <a:off x="4750715" y="3467650"/>
            <a:ext cx="1857375" cy="516962"/>
          </a:xfrm>
          <a:prstGeom prst="rect">
            <a:avLst/>
          </a:prstGeom>
        </p:spPr>
        <p:txBody>
          <a:bodyPr numCol="1" spcCol="457200"/>
          <a:lstStyle>
            <a:lvl1pPr algn="l">
              <a:spcBef>
                <a:spcPts val="900"/>
              </a:spcBef>
              <a:spcAft>
                <a:spcPts val="0"/>
              </a:spcAft>
              <a:defRPr sz="825" b="1">
                <a:solidFill>
                  <a:schemeClr val="tx1"/>
                </a:solidFill>
              </a:defRPr>
            </a:lvl1pPr>
            <a:lvl2pPr marL="0" indent="0" algn="l">
              <a:spcAft>
                <a:spcPts val="0"/>
              </a:spcAft>
              <a:buNone/>
              <a:defRPr sz="825" b="0">
                <a:solidFill>
                  <a:schemeClr val="tx1"/>
                </a:solidFill>
              </a:defRPr>
            </a:lvl2pPr>
            <a:lvl3pPr marL="129779" indent="-129779" algn="l">
              <a:spcAft>
                <a:spcPts val="450"/>
              </a:spcAft>
              <a:buClr>
                <a:schemeClr val="bg2">
                  <a:lumMod val="50000"/>
                </a:schemeClr>
              </a:buClr>
              <a:buFont typeface="Arial" panose="020B0604020202020204" pitchFamily="34" charset="0"/>
              <a:buChar char="●"/>
              <a:defRPr sz="825" b="0"/>
            </a:lvl3pPr>
            <a:lvl4pPr marL="297656" indent="-167879" algn="l">
              <a:spcAft>
                <a:spcPts val="450"/>
              </a:spcAft>
              <a:defRPr sz="825" b="0"/>
            </a:lvl4pPr>
            <a:lvl5pPr marL="0" indent="0" algn="l">
              <a:spcAft>
                <a:spcPts val="450"/>
              </a:spcAft>
              <a:buNone/>
              <a:defRPr sz="825" i="1">
                <a:solidFill>
                  <a:schemeClr val="accent1"/>
                </a:solidFill>
              </a:defRPr>
            </a:lvl5pPr>
          </a:lstStyle>
          <a:p>
            <a:pPr lvl="0"/>
            <a:r>
              <a:rPr lang="en-US"/>
              <a:t>Click to edit Master text styles</a:t>
            </a:r>
          </a:p>
          <a:p>
            <a:pPr lvl="1"/>
            <a:r>
              <a:rPr lang="en-US"/>
              <a:t>Second level</a:t>
            </a:r>
          </a:p>
        </p:txBody>
      </p:sp>
      <p:sp>
        <p:nvSpPr>
          <p:cNvPr id="13" name="Big Idea">
            <a:extLst>
              <a:ext uri="{FF2B5EF4-FFF2-40B4-BE49-F238E27FC236}">
                <a16:creationId xmlns:a16="http://schemas.microsoft.com/office/drawing/2014/main" id="{923BF7BF-B2B1-450B-92EE-9614806DDFCB}"/>
              </a:ext>
            </a:extLst>
          </p:cNvPr>
          <p:cNvSpPr>
            <a:spLocks noGrp="1"/>
          </p:cNvSpPr>
          <p:nvPr>
            <p:ph type="body" sz="quarter" idx="17"/>
          </p:nvPr>
        </p:nvSpPr>
        <p:spPr>
          <a:xfrm>
            <a:off x="342900" y="315146"/>
            <a:ext cx="6257925" cy="1736000"/>
          </a:xfrm>
          <a:prstGeom prst="rect">
            <a:avLst/>
          </a:prstGeom>
        </p:spPr>
        <p:txBody>
          <a:bodyPr anchor="ctr"/>
          <a:lstStyle>
            <a:lvl1pPr>
              <a:spcAft>
                <a:spcPts val="1500"/>
              </a:spcAft>
              <a:defRPr lang="en-US" sz="3300" b="1" kern="1200" spc="-113" dirty="0" smtClean="0">
                <a:solidFill>
                  <a:schemeClr val="tx1"/>
                </a:solidFill>
                <a:latin typeface="+mn-lt"/>
                <a:ea typeface="+mj-ea"/>
                <a:cs typeface="+mj-cs"/>
              </a:defRPr>
            </a:lvl1pPr>
            <a:lvl2pPr marL="0" indent="0">
              <a:buNone/>
              <a:defRPr sz="1500">
                <a:solidFill>
                  <a:schemeClr val="bg2">
                    <a:lumMod val="50000"/>
                  </a:schemeClr>
                </a:solidFill>
              </a:defRPr>
            </a:lvl2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22BEAE68-1F61-462E-8471-2A8304306CB9}"/>
              </a:ext>
            </a:extLst>
          </p:cNvPr>
          <p:cNvSpPr>
            <a:spLocks noGrp="1"/>
          </p:cNvSpPr>
          <p:nvPr>
            <p:ph type="pic" sz="quarter" idx="23"/>
          </p:nvPr>
        </p:nvSpPr>
        <p:spPr>
          <a:xfrm>
            <a:off x="342900" y="2425724"/>
            <a:ext cx="1857375" cy="925830"/>
          </a:xfrm>
        </p:spPr>
        <p:txBody>
          <a:bodyPr/>
          <a:lstStyle>
            <a:lvl1pPr>
              <a:defRPr>
                <a:solidFill>
                  <a:schemeClr val="tx1"/>
                </a:solidFill>
              </a:defRPr>
            </a:lvl1pPr>
          </a:lstStyle>
          <a:p>
            <a:endParaRPr lang="en-US" dirty="0"/>
          </a:p>
        </p:txBody>
      </p:sp>
      <p:sp>
        <p:nvSpPr>
          <p:cNvPr id="20" name="Picture Placeholder 4">
            <a:extLst>
              <a:ext uri="{FF2B5EF4-FFF2-40B4-BE49-F238E27FC236}">
                <a16:creationId xmlns:a16="http://schemas.microsoft.com/office/drawing/2014/main" id="{DAB29E9F-EBBC-40EE-B1D5-E727F92D9F0F}"/>
              </a:ext>
            </a:extLst>
          </p:cNvPr>
          <p:cNvSpPr>
            <a:spLocks noGrp="1"/>
          </p:cNvSpPr>
          <p:nvPr>
            <p:ph type="pic" sz="quarter" idx="24"/>
          </p:nvPr>
        </p:nvSpPr>
        <p:spPr>
          <a:xfrm>
            <a:off x="2542636" y="2425724"/>
            <a:ext cx="1857375" cy="925830"/>
          </a:xfrm>
        </p:spPr>
        <p:txBody>
          <a:bodyPr/>
          <a:lstStyle>
            <a:lvl1pPr>
              <a:defRPr>
                <a:solidFill>
                  <a:schemeClr val="tx1"/>
                </a:solidFill>
              </a:defRPr>
            </a:lvl1pPr>
          </a:lstStyle>
          <a:p>
            <a:endParaRPr lang="en-US" dirty="0"/>
          </a:p>
        </p:txBody>
      </p:sp>
      <p:sp>
        <p:nvSpPr>
          <p:cNvPr id="21" name="Picture Placeholder 4">
            <a:extLst>
              <a:ext uri="{FF2B5EF4-FFF2-40B4-BE49-F238E27FC236}">
                <a16:creationId xmlns:a16="http://schemas.microsoft.com/office/drawing/2014/main" id="{5BE6113B-0DD3-456B-815D-1B7C70D4E753}"/>
              </a:ext>
            </a:extLst>
          </p:cNvPr>
          <p:cNvSpPr>
            <a:spLocks noGrp="1"/>
          </p:cNvSpPr>
          <p:nvPr>
            <p:ph type="pic" sz="quarter" idx="25"/>
          </p:nvPr>
        </p:nvSpPr>
        <p:spPr>
          <a:xfrm>
            <a:off x="4735902" y="2425724"/>
            <a:ext cx="1857375" cy="925830"/>
          </a:xfrm>
        </p:spPr>
        <p:txBody>
          <a:bodyPr/>
          <a:lstStyle>
            <a:lvl1pPr>
              <a:defRPr>
                <a:solidFill>
                  <a:schemeClr val="tx1"/>
                </a:solidFill>
              </a:defRPr>
            </a:lvl1pPr>
          </a:lstStyle>
          <a:p>
            <a:endParaRPr lang="en-US" dirty="0"/>
          </a:p>
        </p:txBody>
      </p:sp>
    </p:spTree>
    <p:custDataLst>
      <p:tags r:id="rId1"/>
    </p:custDataLst>
    <p:extLst>
      <p:ext uri="{BB962C8B-B14F-4D97-AF65-F5344CB8AC3E}">
        <p14:creationId xmlns:p14="http://schemas.microsoft.com/office/powerpoint/2010/main" val="2160594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T_Two_Chart_Equal">
    <p:spTree>
      <p:nvGrpSpPr>
        <p:cNvPr id="1" name=""/>
        <p:cNvGrpSpPr/>
        <p:nvPr/>
      </p:nvGrpSpPr>
      <p:grpSpPr>
        <a:xfrm>
          <a:off x="0" y="0"/>
          <a:ext cx="0" cy="0"/>
          <a:chOff x="0" y="0"/>
          <a:chExt cx="0" cy="0"/>
        </a:xfrm>
      </p:grpSpPr>
      <p:sp>
        <p:nvSpPr>
          <p:cNvPr id="8" name="Chart 2">
            <a:extLst>
              <a:ext uri="{FF2B5EF4-FFF2-40B4-BE49-F238E27FC236}">
                <a16:creationId xmlns:a16="http://schemas.microsoft.com/office/drawing/2014/main" id="{A52591D1-3F6E-428C-AE6B-D8A7DCF1BA78}"/>
              </a:ext>
            </a:extLst>
          </p:cNvPr>
          <p:cNvSpPr>
            <a:spLocks noGrp="1"/>
          </p:cNvSpPr>
          <p:nvPr>
            <p:ph type="chart" sz="quarter" idx="17"/>
          </p:nvPr>
        </p:nvSpPr>
        <p:spPr>
          <a:xfrm>
            <a:off x="4736660" y="644236"/>
            <a:ext cx="4057650" cy="3728588"/>
          </a:xfrm>
          <a:prstGeom prst="rect">
            <a:avLst/>
          </a:prstGeom>
        </p:spPr>
        <p:txBody>
          <a:bodyPr/>
          <a:lstStyle>
            <a:lvl1pPr>
              <a:defRPr>
                <a:solidFill>
                  <a:schemeClr val="tx1"/>
                </a:solidFill>
              </a:defRPr>
            </a:lvl1pPr>
          </a:lstStyle>
          <a:p>
            <a:endParaRPr lang="en-US" dirty="0"/>
          </a:p>
        </p:txBody>
      </p:sp>
      <p:sp>
        <p:nvSpPr>
          <p:cNvPr id="7" name="Chart 1"/>
          <p:cNvSpPr>
            <a:spLocks noGrp="1"/>
          </p:cNvSpPr>
          <p:nvPr>
            <p:ph type="chart" sz="quarter" idx="14"/>
          </p:nvPr>
        </p:nvSpPr>
        <p:spPr>
          <a:xfrm>
            <a:off x="349691" y="644236"/>
            <a:ext cx="4057650" cy="3728588"/>
          </a:xfrm>
          <a:prstGeom prst="rect">
            <a:avLst/>
          </a:prstGeom>
        </p:spPr>
        <p:txBody>
          <a:bodyPr/>
          <a:lstStyle>
            <a:lvl1pPr>
              <a:defRPr>
                <a:solidFill>
                  <a:schemeClr val="tx1"/>
                </a:solidFill>
              </a:defRPr>
            </a:lvl1pPr>
          </a:lstStyle>
          <a:p>
            <a:endParaRPr lang="en-US" dirty="0"/>
          </a:p>
        </p:txBody>
      </p:sp>
      <p:sp>
        <p:nvSpPr>
          <p:cNvPr id="2" name="Text Placeholder 2">
            <a:extLst>
              <a:ext uri="{FF2B5EF4-FFF2-40B4-BE49-F238E27FC236}">
                <a16:creationId xmlns:a16="http://schemas.microsoft.com/office/drawing/2014/main" id="{21851DAC-71D3-2A5F-269B-6631C9695C35}"/>
              </a:ext>
            </a:extLst>
          </p:cNvPr>
          <p:cNvSpPr>
            <a:spLocks noGrp="1"/>
          </p:cNvSpPr>
          <p:nvPr>
            <p:ph type="body" sz="quarter" idx="15" hasCustomPrompt="1"/>
          </p:nvPr>
        </p:nvSpPr>
        <p:spPr>
          <a:xfrm>
            <a:off x="342900" y="4518423"/>
            <a:ext cx="8457122" cy="273844"/>
          </a:xfrm>
        </p:spPr>
        <p:txBody>
          <a:bodyPr vert="horz" lIns="0" tIns="0" rIns="0" bIns="0" rtlCol="0" anchor="b"/>
          <a:lstStyle>
            <a:lvl1pPr>
              <a:spcAft>
                <a:spcPts val="0"/>
              </a:spcAft>
              <a:defRPr lang="en-US" sz="600"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{base}</a:t>
            </a:r>
          </a:p>
          <a:p>
            <a:pPr lvl="0" defTabSz="685739"/>
            <a:r>
              <a:rPr lang="en-US"/>
              <a:t>{question}</a:t>
            </a:r>
          </a:p>
        </p:txBody>
      </p:sp>
      <p:sp>
        <p:nvSpPr>
          <p:cNvPr id="4" name="Text Placeholder 2">
            <a:extLst>
              <a:ext uri="{FF2B5EF4-FFF2-40B4-BE49-F238E27FC236}">
                <a16:creationId xmlns:a16="http://schemas.microsoft.com/office/drawing/2014/main" id="{30706D72-79B0-0A55-38AB-3CB50D45E2CE}"/>
              </a:ext>
            </a:extLst>
          </p:cNvPr>
          <p:cNvSpPr>
            <a:spLocks noGrp="1"/>
          </p:cNvSpPr>
          <p:nvPr>
            <p:ph type="body" sz="quarter" idx="19" hasCustomPrompt="1"/>
          </p:nvPr>
        </p:nvSpPr>
        <p:spPr>
          <a:xfrm>
            <a:off x="342900" y="314326"/>
            <a:ext cx="8457122"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Tree>
    <p:custDataLst>
      <p:tags r:id="rId1"/>
    </p:custDataLst>
    <p:extLst>
      <p:ext uri="{BB962C8B-B14F-4D97-AF65-F5344CB8AC3E}">
        <p14:creationId xmlns:p14="http://schemas.microsoft.com/office/powerpoint/2010/main" val="60574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Statement Diner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90B4F8-9737-BA32-DE12-C4B42A0246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3999" cy="5143499"/>
          </a:xfrm>
          <a:prstGeom prst="rect">
            <a:avLst/>
          </a:prstGeom>
        </p:spPr>
      </p:pic>
      <p:pic>
        <p:nvPicPr>
          <p:cNvPr id="3" name="Picture 2" descr="Shape&#10;&#10;Description automatically generated">
            <a:extLst>
              <a:ext uri="{FF2B5EF4-FFF2-40B4-BE49-F238E27FC236}">
                <a16:creationId xmlns:a16="http://schemas.microsoft.com/office/drawing/2014/main" id="{745FF8B9-0EA3-8978-8B81-A105EBAE1521}"/>
              </a:ext>
            </a:extLst>
          </p:cNvPr>
          <p:cNvPicPr>
            <a:picLocks noChangeAspect="1"/>
          </p:cNvPicPr>
          <p:nvPr userDrawn="1"/>
        </p:nvPicPr>
        <p:blipFill>
          <a:blip r:embed="rId3" cstate="print">
            <a:alphaModFix amt="77000"/>
            <a:extLst>
              <a:ext uri="{28A0092B-C50C-407E-A947-70E740481C1C}">
                <a14:useLocalDpi xmlns:a14="http://schemas.microsoft.com/office/drawing/2010/main"/>
              </a:ext>
            </a:extLst>
          </a:blip>
          <a:stretch>
            <a:fillRect/>
          </a:stretch>
        </p:blipFill>
        <p:spPr>
          <a:xfrm>
            <a:off x="-795" y="-1"/>
            <a:ext cx="9144794" cy="5143500"/>
          </a:xfrm>
          <a:prstGeom prst="rect">
            <a:avLst/>
          </a:prstGeom>
          <a:solidFill>
            <a:schemeClr val="bg2">
              <a:alpha val="20000"/>
            </a:schemeClr>
          </a:solidFill>
        </p:spPr>
      </p:pic>
      <p:sp>
        <p:nvSpPr>
          <p:cNvPr id="4" name="Text Placeholder 3">
            <a:extLst>
              <a:ext uri="{FF2B5EF4-FFF2-40B4-BE49-F238E27FC236}">
                <a16:creationId xmlns:a16="http://schemas.microsoft.com/office/drawing/2014/main" id="{00F03A6B-E9FC-D003-7713-6424E5226CE2}"/>
              </a:ext>
            </a:extLst>
          </p:cNvPr>
          <p:cNvSpPr>
            <a:spLocks noGrp="1"/>
          </p:cNvSpPr>
          <p:nvPr>
            <p:ph type="body" sz="quarter" idx="10" hasCustomPrompt="1"/>
          </p:nvPr>
        </p:nvSpPr>
        <p:spPr>
          <a:xfrm>
            <a:off x="626364" y="2073402"/>
            <a:ext cx="7891272" cy="996696"/>
          </a:xfrm>
          <a:prstGeom prst="rect">
            <a:avLst/>
          </a:prstGeom>
        </p:spPr>
        <p:txBody>
          <a:bodyPr tIns="0" bIns="0" anchor="ctr"/>
          <a:lstStyle>
            <a:lvl1pPr marL="0" indent="0" algn="ctr">
              <a:lnSpc>
                <a:spcPct val="100000"/>
              </a:lnSpc>
              <a:spcBef>
                <a:spcPts val="0"/>
              </a:spcBef>
              <a:buFontTx/>
              <a:buNone/>
              <a:defRPr sz="3000" b="1">
                <a:solidFill>
                  <a:schemeClr val="bg1"/>
                </a:solidFill>
              </a:defRPr>
            </a:lvl1pPr>
            <a:lvl2pPr marL="342900" indent="0" algn="ctr">
              <a:buFontTx/>
              <a:buNone/>
              <a:defRPr sz="3600" b="1">
                <a:solidFill>
                  <a:schemeClr val="bg2"/>
                </a:solidFill>
              </a:defRPr>
            </a:lvl2pPr>
            <a:lvl3pPr marL="685800" indent="0" algn="ctr">
              <a:buFontTx/>
              <a:buNone/>
              <a:defRPr sz="3600" b="1">
                <a:solidFill>
                  <a:schemeClr val="bg2"/>
                </a:solidFill>
              </a:defRPr>
            </a:lvl3pPr>
            <a:lvl4pPr marL="1028700" indent="0" algn="ctr">
              <a:buFontTx/>
              <a:buNone/>
              <a:defRPr sz="3600" b="1">
                <a:solidFill>
                  <a:schemeClr val="bg2"/>
                </a:solidFill>
              </a:defRPr>
            </a:lvl4pPr>
            <a:lvl5pPr marL="1371600" indent="0" algn="ctr">
              <a:buFontTx/>
              <a:buNone/>
              <a:defRPr sz="3600" b="1">
                <a:solidFill>
                  <a:schemeClr val="bg2"/>
                </a:solidFill>
              </a:defRPr>
            </a:lvl5pPr>
          </a:lstStyle>
          <a:p>
            <a:pPr lvl="0"/>
            <a:r>
              <a:rPr lang="en-US" dirty="0"/>
              <a:t>Click to Edit Headline</a:t>
            </a:r>
          </a:p>
        </p:txBody>
      </p:sp>
    </p:spTree>
    <p:extLst>
      <p:ext uri="{BB962C8B-B14F-4D97-AF65-F5344CB8AC3E}">
        <p14:creationId xmlns:p14="http://schemas.microsoft.com/office/powerpoint/2010/main" val="63017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with Image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5F5B12-6B85-5DB3-0BAA-2DCED1297EF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83941" y="-1"/>
            <a:ext cx="5860059" cy="5143501"/>
          </a:xfrm>
          <a:prstGeom prst="rect">
            <a:avLst/>
          </a:prstGeom>
        </p:spPr>
      </p:pic>
      <p:pic>
        <p:nvPicPr>
          <p:cNvPr id="8" name="Picture 3" descr="Shape&#10;&#10;Description automatically generated">
            <a:extLst>
              <a:ext uri="{FF2B5EF4-FFF2-40B4-BE49-F238E27FC236}">
                <a16:creationId xmlns:a16="http://schemas.microsoft.com/office/drawing/2014/main" id="{653830AC-EC4F-0CB9-AF75-54AE9290B0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10" y="-2606"/>
            <a:ext cx="3985263" cy="5146106"/>
          </a:xfrm>
          <a:prstGeom prst="rect">
            <a:avLst/>
          </a:prstGeom>
          <a:solidFill>
            <a:schemeClr val="bg2"/>
          </a:solidFill>
        </p:spPr>
      </p:pic>
      <p:sp>
        <p:nvSpPr>
          <p:cNvPr id="2" name="Text Placeholder 2">
            <a:extLst>
              <a:ext uri="{FF2B5EF4-FFF2-40B4-BE49-F238E27FC236}">
                <a16:creationId xmlns:a16="http://schemas.microsoft.com/office/drawing/2014/main" id="{2CEB2229-6422-7EB4-028F-769A94FA42F1}"/>
              </a:ext>
            </a:extLst>
          </p:cNvPr>
          <p:cNvSpPr>
            <a:spLocks noGrp="1"/>
          </p:cNvSpPr>
          <p:nvPr>
            <p:ph type="body" sz="quarter" idx="10" hasCustomPrompt="1"/>
          </p:nvPr>
        </p:nvSpPr>
        <p:spPr>
          <a:xfrm>
            <a:off x="465014" y="1468559"/>
            <a:ext cx="3239720" cy="1422400"/>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5" name="Text Placeholder 2">
            <a:extLst>
              <a:ext uri="{FF2B5EF4-FFF2-40B4-BE49-F238E27FC236}">
                <a16:creationId xmlns:a16="http://schemas.microsoft.com/office/drawing/2014/main" id="{5042EA38-9C01-F789-1AF6-22C9FF40C9DD}"/>
              </a:ext>
            </a:extLst>
          </p:cNvPr>
          <p:cNvSpPr>
            <a:spLocks noGrp="1"/>
          </p:cNvSpPr>
          <p:nvPr>
            <p:ph type="body" sz="quarter" idx="11" hasCustomPrompt="1"/>
          </p:nvPr>
        </p:nvSpPr>
        <p:spPr>
          <a:xfrm>
            <a:off x="465014" y="2853251"/>
            <a:ext cx="3239720" cy="1422400"/>
          </a:xfrm>
          <a:prstGeom prst="rect">
            <a:avLst/>
          </a:prstGeom>
        </p:spPr>
        <p:txBody>
          <a:bodyPr anchor="t"/>
          <a:lstStyle>
            <a:lvl1pPr marL="0" indent="0">
              <a:buNone/>
              <a:defRPr sz="3600" b="1">
                <a:solidFill>
                  <a:schemeClr val="tx2"/>
                </a:solidFill>
              </a:defRPr>
            </a:lvl1pPr>
          </a:lstStyle>
          <a:p>
            <a:pPr lvl="0"/>
            <a:r>
              <a:rPr lang="en-US" dirty="0"/>
              <a:t>Headline</a:t>
            </a:r>
          </a:p>
        </p:txBody>
      </p:sp>
      <p:grpSp>
        <p:nvGrpSpPr>
          <p:cNvPr id="7" name="Group 6">
            <a:extLst>
              <a:ext uri="{FF2B5EF4-FFF2-40B4-BE49-F238E27FC236}">
                <a16:creationId xmlns:a16="http://schemas.microsoft.com/office/drawing/2014/main" id="{03696361-F161-D2B8-7EA0-EDCA0F52A395}"/>
              </a:ext>
            </a:extLst>
          </p:cNvPr>
          <p:cNvGrpSpPr/>
          <p:nvPr userDrawn="1"/>
        </p:nvGrpSpPr>
        <p:grpSpPr>
          <a:xfrm>
            <a:off x="7367072" y="311080"/>
            <a:ext cx="1524039" cy="459500"/>
            <a:chOff x="7745422" y="331529"/>
            <a:chExt cx="1225835" cy="369591"/>
          </a:xfrm>
        </p:grpSpPr>
        <p:pic>
          <p:nvPicPr>
            <p:cNvPr id="9" name="Picture 9">
              <a:extLst>
                <a:ext uri="{FF2B5EF4-FFF2-40B4-BE49-F238E27FC236}">
                  <a16:creationId xmlns:a16="http://schemas.microsoft.com/office/drawing/2014/main" id="{B58F3015-BA18-4AD8-7570-AECC20C925B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11" name="Picture 10">
              <a:extLst>
                <a:ext uri="{FF2B5EF4-FFF2-40B4-BE49-F238E27FC236}">
                  <a16:creationId xmlns:a16="http://schemas.microsoft.com/office/drawing/2014/main" id="{45192C92-92ED-5C43-8753-537938488A13}"/>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386677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1692CD8-0986-451B-93E4-585A62FEA036}"/>
              </a:ext>
            </a:extLst>
          </p:cNvPr>
          <p:cNvSpPr>
            <a:spLocks noGrp="1"/>
          </p:cNvSpPr>
          <p:nvPr>
            <p:ph type="body" sz="quarter" idx="12"/>
          </p:nvPr>
        </p:nvSpPr>
        <p:spPr>
          <a:xfrm>
            <a:off x="4450278" y="2021681"/>
            <a:ext cx="4297814" cy="1638300"/>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8" name="Picture 3" descr="Shape&#10;&#10;Description automatically generated">
            <a:extLst>
              <a:ext uri="{FF2B5EF4-FFF2-40B4-BE49-F238E27FC236}">
                <a16:creationId xmlns:a16="http://schemas.microsoft.com/office/drawing/2014/main" id="{653830AC-EC4F-0CB9-AF75-54AE9290B0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10" y="-2606"/>
            <a:ext cx="3985263" cy="5146106"/>
          </a:xfrm>
          <a:prstGeom prst="rect">
            <a:avLst/>
          </a:prstGeom>
          <a:solidFill>
            <a:schemeClr val="bg2"/>
          </a:solidFill>
        </p:spPr>
      </p:pic>
      <p:sp>
        <p:nvSpPr>
          <p:cNvPr id="3" name="Text Placeholder 2">
            <a:extLst>
              <a:ext uri="{FF2B5EF4-FFF2-40B4-BE49-F238E27FC236}">
                <a16:creationId xmlns:a16="http://schemas.microsoft.com/office/drawing/2014/main" id="{16D1292D-ECAB-3F92-E253-9FC38EA068D7}"/>
              </a:ext>
            </a:extLst>
          </p:cNvPr>
          <p:cNvSpPr>
            <a:spLocks noGrp="1"/>
          </p:cNvSpPr>
          <p:nvPr>
            <p:ph type="body" sz="quarter" idx="10" hasCustomPrompt="1"/>
          </p:nvPr>
        </p:nvSpPr>
        <p:spPr>
          <a:xfrm>
            <a:off x="465014" y="1468559"/>
            <a:ext cx="3239720" cy="1422400"/>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6" name="Text Placeholder 2">
            <a:extLst>
              <a:ext uri="{FF2B5EF4-FFF2-40B4-BE49-F238E27FC236}">
                <a16:creationId xmlns:a16="http://schemas.microsoft.com/office/drawing/2014/main" id="{331BB4B4-4275-780D-D22B-5AB9AB255C60}"/>
              </a:ext>
            </a:extLst>
          </p:cNvPr>
          <p:cNvSpPr>
            <a:spLocks noGrp="1"/>
          </p:cNvSpPr>
          <p:nvPr>
            <p:ph type="body" sz="quarter" idx="11" hasCustomPrompt="1"/>
          </p:nvPr>
        </p:nvSpPr>
        <p:spPr>
          <a:xfrm>
            <a:off x="465014" y="2853251"/>
            <a:ext cx="3239720" cy="1422400"/>
          </a:xfrm>
          <a:prstGeom prst="rect">
            <a:avLst/>
          </a:prstGeom>
        </p:spPr>
        <p:txBody>
          <a:bodyPr anchor="t"/>
          <a:lstStyle>
            <a:lvl1pPr marL="0" indent="0">
              <a:buNone/>
              <a:defRPr sz="3600" b="1">
                <a:solidFill>
                  <a:schemeClr val="tx2"/>
                </a:solidFill>
              </a:defRPr>
            </a:lvl1pPr>
          </a:lstStyle>
          <a:p>
            <a:pPr lvl="0"/>
            <a:r>
              <a:rPr lang="en-US" dirty="0"/>
              <a:t>Headline</a:t>
            </a:r>
          </a:p>
        </p:txBody>
      </p:sp>
      <p:grpSp>
        <p:nvGrpSpPr>
          <p:cNvPr id="7" name="Group 6">
            <a:extLst>
              <a:ext uri="{FF2B5EF4-FFF2-40B4-BE49-F238E27FC236}">
                <a16:creationId xmlns:a16="http://schemas.microsoft.com/office/drawing/2014/main" id="{09FA4F64-16BB-DAED-5966-412092FE5C7A}"/>
              </a:ext>
            </a:extLst>
          </p:cNvPr>
          <p:cNvGrpSpPr/>
          <p:nvPr userDrawn="1"/>
        </p:nvGrpSpPr>
        <p:grpSpPr>
          <a:xfrm>
            <a:off x="7367072" y="311080"/>
            <a:ext cx="1524039" cy="459500"/>
            <a:chOff x="7745422" y="331529"/>
            <a:chExt cx="1225835" cy="369591"/>
          </a:xfrm>
        </p:grpSpPr>
        <p:pic>
          <p:nvPicPr>
            <p:cNvPr id="9" name="Picture 9">
              <a:extLst>
                <a:ext uri="{FF2B5EF4-FFF2-40B4-BE49-F238E27FC236}">
                  <a16:creationId xmlns:a16="http://schemas.microsoft.com/office/drawing/2014/main" id="{25BFFCDA-E145-4283-AB29-C2F1E2DC8B0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11" name="Picture 10">
              <a:extLst>
                <a:ext uri="{FF2B5EF4-FFF2-40B4-BE49-F238E27FC236}">
                  <a16:creationId xmlns:a16="http://schemas.microsoft.com/office/drawing/2014/main" id="{3A9FCEFD-DE40-97FF-96EF-FEB19EEC64D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409521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2 Columns">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78C5F4AE-8CE1-292C-2DDE-0845DCE8093B}"/>
              </a:ext>
            </a:extLst>
          </p:cNvPr>
          <p:cNvSpPr>
            <a:spLocks noGrp="1"/>
          </p:cNvSpPr>
          <p:nvPr>
            <p:ph type="body" sz="quarter" idx="12" hasCustomPrompt="1"/>
          </p:nvPr>
        </p:nvSpPr>
        <p:spPr>
          <a:xfrm>
            <a:off x="975141" y="820537"/>
            <a:ext cx="6189807"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9" name="Text Placeholder 18">
            <a:extLst>
              <a:ext uri="{FF2B5EF4-FFF2-40B4-BE49-F238E27FC236}">
                <a16:creationId xmlns:a16="http://schemas.microsoft.com/office/drawing/2014/main" id="{B9DE1B8D-928F-79BB-4FA4-061A518E4341}"/>
              </a:ext>
            </a:extLst>
          </p:cNvPr>
          <p:cNvSpPr>
            <a:spLocks noGrp="1"/>
          </p:cNvSpPr>
          <p:nvPr>
            <p:ph type="body" sz="quarter" idx="13" hasCustomPrompt="1"/>
          </p:nvPr>
        </p:nvSpPr>
        <p:spPr>
          <a:xfrm>
            <a:off x="975142" y="1852646"/>
            <a:ext cx="2899546" cy="545584"/>
          </a:xfrm>
          <a:prstGeom prst="rect">
            <a:avLst/>
          </a:prstGeom>
        </p:spPr>
        <p:txBody>
          <a:bodyPr/>
          <a:lstStyle>
            <a:lvl1pPr marL="0" indent="0">
              <a:buNone/>
              <a:defRPr sz="1600" b="1">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20" name="Text Placeholder 12">
            <a:extLst>
              <a:ext uri="{FF2B5EF4-FFF2-40B4-BE49-F238E27FC236}">
                <a16:creationId xmlns:a16="http://schemas.microsoft.com/office/drawing/2014/main" id="{3E037F0B-494D-40EB-8666-E1CB290D81A3}"/>
              </a:ext>
            </a:extLst>
          </p:cNvPr>
          <p:cNvSpPr>
            <a:spLocks noGrp="1"/>
          </p:cNvSpPr>
          <p:nvPr>
            <p:ph type="body" sz="quarter" idx="14"/>
          </p:nvPr>
        </p:nvSpPr>
        <p:spPr>
          <a:xfrm>
            <a:off x="975141" y="2499800"/>
            <a:ext cx="2899545" cy="1977916"/>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4" name="Text Placeholder 18">
            <a:extLst>
              <a:ext uri="{FF2B5EF4-FFF2-40B4-BE49-F238E27FC236}">
                <a16:creationId xmlns:a16="http://schemas.microsoft.com/office/drawing/2014/main" id="{2E72D3F8-0E96-0387-B8FE-94419AF76807}"/>
              </a:ext>
            </a:extLst>
          </p:cNvPr>
          <p:cNvSpPr>
            <a:spLocks noGrp="1"/>
          </p:cNvSpPr>
          <p:nvPr>
            <p:ph type="body" sz="quarter" idx="15" hasCustomPrompt="1"/>
          </p:nvPr>
        </p:nvSpPr>
        <p:spPr>
          <a:xfrm>
            <a:off x="4265402" y="1852645"/>
            <a:ext cx="2899546" cy="545584"/>
          </a:xfrm>
          <a:prstGeom prst="rect">
            <a:avLst/>
          </a:prstGeom>
        </p:spPr>
        <p:txBody>
          <a:bodyPr/>
          <a:lstStyle>
            <a:lvl1pPr marL="0" indent="0">
              <a:buNone/>
              <a:defRPr sz="1600" b="1">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5" name="Text Placeholder 12">
            <a:extLst>
              <a:ext uri="{FF2B5EF4-FFF2-40B4-BE49-F238E27FC236}">
                <a16:creationId xmlns:a16="http://schemas.microsoft.com/office/drawing/2014/main" id="{1DB57B00-ECBE-1830-9D7E-1FA07732552A}"/>
              </a:ext>
            </a:extLst>
          </p:cNvPr>
          <p:cNvSpPr>
            <a:spLocks noGrp="1"/>
          </p:cNvSpPr>
          <p:nvPr>
            <p:ph type="body" sz="quarter" idx="16"/>
          </p:nvPr>
        </p:nvSpPr>
        <p:spPr>
          <a:xfrm>
            <a:off x="4265401" y="2499799"/>
            <a:ext cx="2899545" cy="1977916"/>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grpSp>
        <p:nvGrpSpPr>
          <p:cNvPr id="2" name="Group 1">
            <a:extLst>
              <a:ext uri="{FF2B5EF4-FFF2-40B4-BE49-F238E27FC236}">
                <a16:creationId xmlns:a16="http://schemas.microsoft.com/office/drawing/2014/main" id="{C37822FA-2CA7-471D-20B6-682475D982A6}"/>
              </a:ext>
            </a:extLst>
          </p:cNvPr>
          <p:cNvGrpSpPr/>
          <p:nvPr userDrawn="1"/>
        </p:nvGrpSpPr>
        <p:grpSpPr>
          <a:xfrm>
            <a:off x="7367072" y="311080"/>
            <a:ext cx="1524039" cy="459500"/>
            <a:chOff x="7745422" y="331529"/>
            <a:chExt cx="1225835" cy="369591"/>
          </a:xfrm>
        </p:grpSpPr>
        <p:pic>
          <p:nvPicPr>
            <p:cNvPr id="3" name="Picture 9">
              <a:extLst>
                <a:ext uri="{FF2B5EF4-FFF2-40B4-BE49-F238E27FC236}">
                  <a16:creationId xmlns:a16="http://schemas.microsoft.com/office/drawing/2014/main" id="{53211B7D-83D3-8916-7CCE-9125B4B008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6" name="Picture 5">
              <a:extLst>
                <a:ext uri="{FF2B5EF4-FFF2-40B4-BE49-F238E27FC236}">
                  <a16:creationId xmlns:a16="http://schemas.microsoft.com/office/drawing/2014/main" id="{454A7A59-C6AC-42F8-9C83-D9D7BB084B4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128029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Lon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2EBAF8-2F62-0ED2-161F-DDCDBA1A1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143126" cy="5143500"/>
          </a:xfrm>
          <a:prstGeom prst="rect">
            <a:avLst/>
          </a:prstGeom>
        </p:spPr>
      </p:pic>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grpSp>
        <p:nvGrpSpPr>
          <p:cNvPr id="2" name="Group 1">
            <a:extLst>
              <a:ext uri="{FF2B5EF4-FFF2-40B4-BE49-F238E27FC236}">
                <a16:creationId xmlns:a16="http://schemas.microsoft.com/office/drawing/2014/main" id="{5A641790-F054-730B-E31B-4CD9F7B50E0D}"/>
              </a:ext>
            </a:extLst>
          </p:cNvPr>
          <p:cNvGrpSpPr/>
          <p:nvPr userDrawn="1"/>
        </p:nvGrpSpPr>
        <p:grpSpPr>
          <a:xfrm>
            <a:off x="7367072" y="311080"/>
            <a:ext cx="1524039" cy="459500"/>
            <a:chOff x="7745422" y="331529"/>
            <a:chExt cx="1225835" cy="369591"/>
          </a:xfrm>
        </p:grpSpPr>
        <p:pic>
          <p:nvPicPr>
            <p:cNvPr id="6" name="Picture 9">
              <a:extLst>
                <a:ext uri="{FF2B5EF4-FFF2-40B4-BE49-F238E27FC236}">
                  <a16:creationId xmlns:a16="http://schemas.microsoft.com/office/drawing/2014/main" id="{EC1DC23E-D6E7-EBBB-4968-5DE0D2BF131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10" name="Picture 9">
              <a:extLst>
                <a:ext uri="{FF2B5EF4-FFF2-40B4-BE49-F238E27FC236}">
                  <a16:creationId xmlns:a16="http://schemas.microsoft.com/office/drawing/2014/main" id="{EFA07FEB-1F9B-1301-8B69-C536BCC8DC6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162286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with Header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C6FE1-AE93-CFA5-037C-68901E2C4762}"/>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3" dirty="0"/>
          </a:p>
        </p:txBody>
      </p:sp>
      <p:sp>
        <p:nvSpPr>
          <p:cNvPr id="4" name="Rectangle 3">
            <a:extLst>
              <a:ext uri="{FF2B5EF4-FFF2-40B4-BE49-F238E27FC236}">
                <a16:creationId xmlns:a16="http://schemas.microsoft.com/office/drawing/2014/main" id="{4DD31718-FE71-6164-80BF-64B3ADD63DD9}"/>
              </a:ext>
            </a:extLst>
          </p:cNvPr>
          <p:cNvSpPr/>
          <p:nvPr/>
        </p:nvSpPr>
        <p:spPr>
          <a:xfrm>
            <a:off x="-1" y="416243"/>
            <a:ext cx="2267712" cy="364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Slide Number Placeholder 5">
            <a:extLst>
              <a:ext uri="{FF2B5EF4-FFF2-40B4-BE49-F238E27FC236}">
                <a16:creationId xmlns:a16="http://schemas.microsoft.com/office/drawing/2014/main" id="{4FB51F7E-1E88-8CC8-E7BE-F2E397AF2767}"/>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DBF3406E-993A-0541-A9A1-AA98810916D1}" type="slidenum">
              <a:rPr lang="en-US" smtClean="0"/>
              <a:pPr/>
              <a:t>‹#›</a:t>
            </a:fld>
            <a:endParaRPr lang="en-US" dirty="0"/>
          </a:p>
        </p:txBody>
      </p:sp>
      <p:sp>
        <p:nvSpPr>
          <p:cNvPr id="6" name="Text Placeholder 12">
            <a:extLst>
              <a:ext uri="{FF2B5EF4-FFF2-40B4-BE49-F238E27FC236}">
                <a16:creationId xmlns:a16="http://schemas.microsoft.com/office/drawing/2014/main" id="{9242B068-D732-9CA2-A929-B34B767E0190}"/>
              </a:ext>
            </a:extLst>
          </p:cNvPr>
          <p:cNvSpPr>
            <a:spLocks noGrp="1"/>
          </p:cNvSpPr>
          <p:nvPr>
            <p:ph type="body" sz="quarter" idx="13"/>
          </p:nvPr>
        </p:nvSpPr>
        <p:spPr>
          <a:xfrm>
            <a:off x="924872" y="3142426"/>
            <a:ext cx="6974789" cy="697342"/>
          </a:xfrm>
          <a:prstGeom prst="rect">
            <a:avLst/>
          </a:prstGeom>
        </p:spPr>
        <p:txBody>
          <a:bodyPr/>
          <a:lstStyle>
            <a:lvl1pPr marL="0" indent="0">
              <a:buFontTx/>
              <a:buNone/>
              <a:defRPr sz="16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7" name="Text Placeholder 6">
            <a:extLst>
              <a:ext uri="{FF2B5EF4-FFF2-40B4-BE49-F238E27FC236}">
                <a16:creationId xmlns:a16="http://schemas.microsoft.com/office/drawing/2014/main" id="{69A20CB6-D91A-6E56-7306-98604BA89B2A}"/>
              </a:ext>
            </a:extLst>
          </p:cNvPr>
          <p:cNvSpPr>
            <a:spLocks noGrp="1"/>
          </p:cNvSpPr>
          <p:nvPr>
            <p:ph type="body" sz="quarter" idx="10" hasCustomPrompt="1"/>
          </p:nvPr>
        </p:nvSpPr>
        <p:spPr>
          <a:xfrm>
            <a:off x="103690" y="472146"/>
            <a:ext cx="1857085" cy="237045"/>
          </a:xfrm>
          <a:prstGeom prst="rect">
            <a:avLst/>
          </a:prstGeom>
        </p:spPr>
        <p:txBody>
          <a:bodyPr/>
          <a:lstStyle>
            <a:lvl1pPr marL="0" indent="0">
              <a:buNone/>
              <a:defRPr sz="1250" b="1">
                <a:solidFill>
                  <a:schemeClr val="bg2"/>
                </a:solidFill>
              </a:defRPr>
            </a:lvl1pPr>
          </a:lstStyle>
          <a:p>
            <a:pPr lvl="0"/>
            <a:r>
              <a:rPr lang="en-US" dirty="0"/>
              <a:t>Slide Header</a:t>
            </a:r>
          </a:p>
        </p:txBody>
      </p:sp>
      <p:sp>
        <p:nvSpPr>
          <p:cNvPr id="13" name="Text Placeholder 2">
            <a:extLst>
              <a:ext uri="{FF2B5EF4-FFF2-40B4-BE49-F238E27FC236}">
                <a16:creationId xmlns:a16="http://schemas.microsoft.com/office/drawing/2014/main" id="{10139D7F-8AA5-1DC5-F674-E2C31B43E218}"/>
              </a:ext>
            </a:extLst>
          </p:cNvPr>
          <p:cNvSpPr>
            <a:spLocks noGrp="1"/>
          </p:cNvSpPr>
          <p:nvPr>
            <p:ph type="body" sz="quarter" idx="11" hasCustomPrompt="1"/>
          </p:nvPr>
        </p:nvSpPr>
        <p:spPr>
          <a:xfrm>
            <a:off x="924873" y="1785450"/>
            <a:ext cx="2856485" cy="697342"/>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14" name="Text Placeholder 2">
            <a:extLst>
              <a:ext uri="{FF2B5EF4-FFF2-40B4-BE49-F238E27FC236}">
                <a16:creationId xmlns:a16="http://schemas.microsoft.com/office/drawing/2014/main" id="{306C9083-C979-36A6-E004-A7EB232C9FC4}"/>
              </a:ext>
            </a:extLst>
          </p:cNvPr>
          <p:cNvSpPr>
            <a:spLocks noGrp="1"/>
          </p:cNvSpPr>
          <p:nvPr>
            <p:ph type="body" sz="quarter" idx="12" hasCustomPrompt="1"/>
          </p:nvPr>
        </p:nvSpPr>
        <p:spPr>
          <a:xfrm>
            <a:off x="924873" y="2445084"/>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grpSp>
        <p:nvGrpSpPr>
          <p:cNvPr id="3" name="Group 2">
            <a:extLst>
              <a:ext uri="{FF2B5EF4-FFF2-40B4-BE49-F238E27FC236}">
                <a16:creationId xmlns:a16="http://schemas.microsoft.com/office/drawing/2014/main" id="{C651430F-0D5D-C2EF-F4B4-EE3ED8463DB9}"/>
              </a:ext>
            </a:extLst>
          </p:cNvPr>
          <p:cNvGrpSpPr/>
          <p:nvPr userDrawn="1"/>
        </p:nvGrpSpPr>
        <p:grpSpPr>
          <a:xfrm>
            <a:off x="7367072" y="311080"/>
            <a:ext cx="1524039" cy="459500"/>
            <a:chOff x="7745422" y="331529"/>
            <a:chExt cx="1225835" cy="369591"/>
          </a:xfrm>
        </p:grpSpPr>
        <p:pic>
          <p:nvPicPr>
            <p:cNvPr id="5" name="Picture 9">
              <a:extLst>
                <a:ext uri="{FF2B5EF4-FFF2-40B4-BE49-F238E27FC236}">
                  <a16:creationId xmlns:a16="http://schemas.microsoft.com/office/drawing/2014/main" id="{F530468A-EBBA-5376-100F-93C7C2876A2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9" name="Picture 8">
              <a:extLst>
                <a:ext uri="{FF2B5EF4-FFF2-40B4-BE49-F238E27FC236}">
                  <a16:creationId xmlns:a16="http://schemas.microsoft.com/office/drawing/2014/main" id="{9073F15D-EEC9-788A-A994-3F696AC4B7F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3566081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Header Bullets">
    <p:spTree>
      <p:nvGrpSpPr>
        <p:cNvPr id="1" name=""/>
        <p:cNvGrpSpPr/>
        <p:nvPr/>
      </p:nvGrpSpPr>
      <p:grpSpPr>
        <a:xfrm>
          <a:off x="0" y="0"/>
          <a:ext cx="0" cy="0"/>
          <a:chOff x="0" y="0"/>
          <a:chExt cx="0" cy="0"/>
        </a:xfrm>
      </p:grpSpPr>
      <p:sp>
        <p:nvSpPr>
          <p:cNvPr id="21" name="Text Placeholder 12">
            <a:extLst>
              <a:ext uri="{FF2B5EF4-FFF2-40B4-BE49-F238E27FC236}">
                <a16:creationId xmlns:a16="http://schemas.microsoft.com/office/drawing/2014/main" id="{7EF1F98F-B8C4-9CE9-4B15-A50131D9FE5D}"/>
              </a:ext>
            </a:extLst>
          </p:cNvPr>
          <p:cNvSpPr>
            <a:spLocks noGrp="1"/>
          </p:cNvSpPr>
          <p:nvPr>
            <p:ph type="body" sz="quarter" idx="15"/>
          </p:nvPr>
        </p:nvSpPr>
        <p:spPr>
          <a:xfrm>
            <a:off x="4174659" y="2878524"/>
            <a:ext cx="2990290" cy="1599191"/>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13" name="Rectangle 12">
            <a:extLst>
              <a:ext uri="{FF2B5EF4-FFF2-40B4-BE49-F238E27FC236}">
                <a16:creationId xmlns:a16="http://schemas.microsoft.com/office/drawing/2014/main" id="{1E36C8E6-1519-67C8-A97F-B7640EA1F09C}"/>
              </a:ext>
            </a:extLst>
          </p:cNvPr>
          <p:cNvSpPr/>
          <p:nvPr userDrawn="1"/>
        </p:nvSpPr>
        <p:spPr>
          <a:xfrm>
            <a:off x="0" y="126525"/>
            <a:ext cx="3576918" cy="334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6">
            <a:extLst>
              <a:ext uri="{FF2B5EF4-FFF2-40B4-BE49-F238E27FC236}">
                <a16:creationId xmlns:a16="http://schemas.microsoft.com/office/drawing/2014/main" id="{48315834-F21A-9D5E-4C7F-6C0587DFAED1}"/>
              </a:ext>
            </a:extLst>
          </p:cNvPr>
          <p:cNvSpPr>
            <a:spLocks noGrp="1"/>
          </p:cNvSpPr>
          <p:nvPr>
            <p:ph type="body" sz="quarter" idx="10" hasCustomPrompt="1"/>
          </p:nvPr>
        </p:nvSpPr>
        <p:spPr>
          <a:xfrm>
            <a:off x="51845" y="237753"/>
            <a:ext cx="2168170"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17" name="Text Placeholder 2">
            <a:extLst>
              <a:ext uri="{FF2B5EF4-FFF2-40B4-BE49-F238E27FC236}">
                <a16:creationId xmlns:a16="http://schemas.microsoft.com/office/drawing/2014/main" id="{78C5F4AE-8CE1-292C-2DDE-0845DCE8093B}"/>
              </a:ext>
            </a:extLst>
          </p:cNvPr>
          <p:cNvSpPr>
            <a:spLocks noGrp="1"/>
          </p:cNvSpPr>
          <p:nvPr>
            <p:ph type="body" sz="quarter" idx="12" hasCustomPrompt="1"/>
          </p:nvPr>
        </p:nvSpPr>
        <p:spPr>
          <a:xfrm>
            <a:off x="975141" y="1221820"/>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9" name="Text Placeholder 18">
            <a:extLst>
              <a:ext uri="{FF2B5EF4-FFF2-40B4-BE49-F238E27FC236}">
                <a16:creationId xmlns:a16="http://schemas.microsoft.com/office/drawing/2014/main" id="{B9DE1B8D-928F-79BB-4FA4-061A518E4341}"/>
              </a:ext>
            </a:extLst>
          </p:cNvPr>
          <p:cNvSpPr>
            <a:spLocks noGrp="1"/>
          </p:cNvSpPr>
          <p:nvPr>
            <p:ph type="body" sz="quarter" idx="13" hasCustomPrompt="1"/>
          </p:nvPr>
        </p:nvSpPr>
        <p:spPr>
          <a:xfrm>
            <a:off x="975141" y="1852646"/>
            <a:ext cx="5726377" cy="545584"/>
          </a:xfrm>
          <a:prstGeom prst="rect">
            <a:avLst/>
          </a:prstGeom>
        </p:spPr>
        <p:txBody>
          <a:bodyPr/>
          <a:lstStyle>
            <a:lvl1pPr marL="0" indent="0">
              <a:buNone/>
              <a:defRPr sz="1600" b="0">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20" name="Text Placeholder 12">
            <a:extLst>
              <a:ext uri="{FF2B5EF4-FFF2-40B4-BE49-F238E27FC236}">
                <a16:creationId xmlns:a16="http://schemas.microsoft.com/office/drawing/2014/main" id="{3E037F0B-494D-40EB-8666-E1CB290D81A3}"/>
              </a:ext>
            </a:extLst>
          </p:cNvPr>
          <p:cNvSpPr>
            <a:spLocks noGrp="1"/>
          </p:cNvSpPr>
          <p:nvPr>
            <p:ph type="body" sz="quarter" idx="14"/>
          </p:nvPr>
        </p:nvSpPr>
        <p:spPr>
          <a:xfrm>
            <a:off x="975141" y="2878524"/>
            <a:ext cx="2990290" cy="1599191"/>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grpSp>
        <p:nvGrpSpPr>
          <p:cNvPr id="2" name="Group 1">
            <a:extLst>
              <a:ext uri="{FF2B5EF4-FFF2-40B4-BE49-F238E27FC236}">
                <a16:creationId xmlns:a16="http://schemas.microsoft.com/office/drawing/2014/main" id="{10238BFB-4E8F-920C-888E-7D759A8A6222}"/>
              </a:ext>
            </a:extLst>
          </p:cNvPr>
          <p:cNvGrpSpPr/>
          <p:nvPr userDrawn="1"/>
        </p:nvGrpSpPr>
        <p:grpSpPr>
          <a:xfrm>
            <a:off x="7439959" y="126525"/>
            <a:ext cx="1524039" cy="459500"/>
            <a:chOff x="7745422" y="331529"/>
            <a:chExt cx="1225835" cy="369591"/>
          </a:xfrm>
        </p:grpSpPr>
        <p:pic>
          <p:nvPicPr>
            <p:cNvPr id="3" name="Picture 9">
              <a:extLst>
                <a:ext uri="{FF2B5EF4-FFF2-40B4-BE49-F238E27FC236}">
                  <a16:creationId xmlns:a16="http://schemas.microsoft.com/office/drawing/2014/main" id="{E0B7AB3A-7F87-EBCD-11C0-D5E96AF6AA4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4" name="Picture 3">
              <a:extLst>
                <a:ext uri="{FF2B5EF4-FFF2-40B4-BE49-F238E27FC236}">
                  <a16:creationId xmlns:a16="http://schemas.microsoft.com/office/drawing/2014/main" id="{95B32859-11F8-5A25-321A-F5E51EE2D4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2450273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Header Bullets Nav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C6B46C-D71B-CFA8-C3BF-1B3B1C5F1F2F}"/>
              </a:ext>
            </a:extLst>
          </p:cNvPr>
          <p:cNvSpPr/>
          <p:nvPr userDrawn="1"/>
        </p:nvSpPr>
        <p:spPr>
          <a:xfrm>
            <a:off x="0" y="2651760"/>
            <a:ext cx="9144000" cy="2491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3" dirty="0"/>
          </a:p>
        </p:txBody>
      </p:sp>
      <p:sp>
        <p:nvSpPr>
          <p:cNvPr id="17" name="Text Placeholder 12">
            <a:extLst>
              <a:ext uri="{FF2B5EF4-FFF2-40B4-BE49-F238E27FC236}">
                <a16:creationId xmlns:a16="http://schemas.microsoft.com/office/drawing/2014/main" id="{C522DB94-D8C5-33B4-CB50-CF94495E4103}"/>
              </a:ext>
            </a:extLst>
          </p:cNvPr>
          <p:cNvSpPr>
            <a:spLocks noGrp="1"/>
          </p:cNvSpPr>
          <p:nvPr>
            <p:ph type="body" sz="quarter" idx="15"/>
          </p:nvPr>
        </p:nvSpPr>
        <p:spPr>
          <a:xfrm>
            <a:off x="4174659" y="2878524"/>
            <a:ext cx="2990290" cy="1599191"/>
          </a:xfrm>
          <a:prstGeom prst="rect">
            <a:avLst/>
          </a:prstGeom>
        </p:spPr>
        <p:txBody>
          <a:bodyPr/>
          <a:lstStyle>
            <a:lvl1pPr marL="285750" indent="-285750">
              <a:buFont typeface="Arial" panose="020B0604020202020204" pitchFamily="34" charset="0"/>
              <a:buChar char="•"/>
              <a:defRPr sz="14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18" name="Text Placeholder 12">
            <a:extLst>
              <a:ext uri="{FF2B5EF4-FFF2-40B4-BE49-F238E27FC236}">
                <a16:creationId xmlns:a16="http://schemas.microsoft.com/office/drawing/2014/main" id="{EFE65D37-289D-5E12-1E95-508C0A156AF1}"/>
              </a:ext>
            </a:extLst>
          </p:cNvPr>
          <p:cNvSpPr>
            <a:spLocks noGrp="1"/>
          </p:cNvSpPr>
          <p:nvPr>
            <p:ph type="body" sz="quarter" idx="14"/>
          </p:nvPr>
        </p:nvSpPr>
        <p:spPr>
          <a:xfrm>
            <a:off x="975141" y="2878524"/>
            <a:ext cx="2990290" cy="1599191"/>
          </a:xfrm>
          <a:prstGeom prst="rect">
            <a:avLst/>
          </a:prstGeom>
        </p:spPr>
        <p:txBody>
          <a:bodyPr/>
          <a:lstStyle>
            <a:lvl1pPr marL="285750" indent="-285750">
              <a:buFont typeface="Arial" panose="020B0604020202020204" pitchFamily="34" charset="0"/>
              <a:buChar char="•"/>
              <a:defRPr sz="14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11" name="Rectangle 10">
            <a:extLst>
              <a:ext uri="{FF2B5EF4-FFF2-40B4-BE49-F238E27FC236}">
                <a16:creationId xmlns:a16="http://schemas.microsoft.com/office/drawing/2014/main" id="{547703B8-4DB5-37CA-CC9F-02087CCF71C9}"/>
              </a:ext>
            </a:extLst>
          </p:cNvPr>
          <p:cNvSpPr/>
          <p:nvPr userDrawn="1"/>
        </p:nvSpPr>
        <p:spPr>
          <a:xfrm>
            <a:off x="-1" y="416243"/>
            <a:ext cx="2856484"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6">
            <a:extLst>
              <a:ext uri="{FF2B5EF4-FFF2-40B4-BE49-F238E27FC236}">
                <a16:creationId xmlns:a16="http://schemas.microsoft.com/office/drawing/2014/main" id="{CBED344F-08F8-9FB0-CB1B-98C3B88BA09A}"/>
              </a:ext>
            </a:extLst>
          </p:cNvPr>
          <p:cNvSpPr>
            <a:spLocks noGrp="1"/>
          </p:cNvSpPr>
          <p:nvPr>
            <p:ph type="body" sz="quarter" idx="10" hasCustomPrompt="1"/>
          </p:nvPr>
        </p:nvSpPr>
        <p:spPr>
          <a:xfrm>
            <a:off x="103690" y="472146"/>
            <a:ext cx="1857085"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15" name="Text Placeholder 2">
            <a:extLst>
              <a:ext uri="{FF2B5EF4-FFF2-40B4-BE49-F238E27FC236}">
                <a16:creationId xmlns:a16="http://schemas.microsoft.com/office/drawing/2014/main" id="{94D3401E-A856-27B8-694E-AD25B5BDF9C7}"/>
              </a:ext>
            </a:extLst>
          </p:cNvPr>
          <p:cNvSpPr>
            <a:spLocks noGrp="1"/>
          </p:cNvSpPr>
          <p:nvPr>
            <p:ph type="body" sz="quarter" idx="12" hasCustomPrompt="1"/>
          </p:nvPr>
        </p:nvSpPr>
        <p:spPr>
          <a:xfrm>
            <a:off x="975141" y="1221820"/>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6" name="Text Placeholder 18">
            <a:extLst>
              <a:ext uri="{FF2B5EF4-FFF2-40B4-BE49-F238E27FC236}">
                <a16:creationId xmlns:a16="http://schemas.microsoft.com/office/drawing/2014/main" id="{C871DBAD-2339-4C40-31E6-5FAAA8860E10}"/>
              </a:ext>
            </a:extLst>
          </p:cNvPr>
          <p:cNvSpPr>
            <a:spLocks noGrp="1"/>
          </p:cNvSpPr>
          <p:nvPr>
            <p:ph type="body" sz="quarter" idx="13" hasCustomPrompt="1"/>
          </p:nvPr>
        </p:nvSpPr>
        <p:spPr>
          <a:xfrm>
            <a:off x="975141" y="1852646"/>
            <a:ext cx="5726377" cy="545584"/>
          </a:xfrm>
          <a:prstGeom prst="rect">
            <a:avLst/>
          </a:prstGeom>
        </p:spPr>
        <p:txBody>
          <a:bodyPr/>
          <a:lstStyle>
            <a:lvl1pPr marL="0" indent="0">
              <a:buNone/>
              <a:defRPr sz="1600" b="0">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grpSp>
        <p:nvGrpSpPr>
          <p:cNvPr id="2" name="Group 1">
            <a:extLst>
              <a:ext uri="{FF2B5EF4-FFF2-40B4-BE49-F238E27FC236}">
                <a16:creationId xmlns:a16="http://schemas.microsoft.com/office/drawing/2014/main" id="{04F41DEA-2CB1-10CB-97EA-3D67DF8F3E9C}"/>
              </a:ext>
            </a:extLst>
          </p:cNvPr>
          <p:cNvGrpSpPr/>
          <p:nvPr userDrawn="1"/>
        </p:nvGrpSpPr>
        <p:grpSpPr>
          <a:xfrm>
            <a:off x="7367072" y="311080"/>
            <a:ext cx="1524039" cy="459500"/>
            <a:chOff x="7745422" y="331529"/>
            <a:chExt cx="1225835" cy="369591"/>
          </a:xfrm>
        </p:grpSpPr>
        <p:pic>
          <p:nvPicPr>
            <p:cNvPr id="3" name="Picture 9">
              <a:extLst>
                <a:ext uri="{FF2B5EF4-FFF2-40B4-BE49-F238E27FC236}">
                  <a16:creationId xmlns:a16="http://schemas.microsoft.com/office/drawing/2014/main" id="{3F7AAB93-EF3C-D8C1-389D-E411A27805F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4" name="Picture 3">
              <a:extLst>
                <a:ext uri="{FF2B5EF4-FFF2-40B4-BE49-F238E27FC236}">
                  <a16:creationId xmlns:a16="http://schemas.microsoft.com/office/drawing/2014/main" id="{BFF19B7C-9F41-CCC4-E660-574D37B2E31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239708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Daily'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E69D64-0978-7756-A223-6968A1D8A4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4658" y="0"/>
            <a:ext cx="6469341" cy="5143500"/>
          </a:xfrm>
          <a:prstGeom prst="rect">
            <a:avLst/>
          </a:prstGeom>
        </p:spPr>
      </p:pic>
      <p:sp>
        <p:nvSpPr>
          <p:cNvPr id="10" name="Rectangle 9">
            <a:extLst>
              <a:ext uri="{FF2B5EF4-FFF2-40B4-BE49-F238E27FC236}">
                <a16:creationId xmlns:a16="http://schemas.microsoft.com/office/drawing/2014/main" id="{14CD8E6F-3F92-6B95-0592-6C7A0A66F5E7}"/>
              </a:ext>
            </a:extLst>
          </p:cNvPr>
          <p:cNvSpPr/>
          <p:nvPr userDrawn="1"/>
        </p:nvSpPr>
        <p:spPr>
          <a:xfrm>
            <a:off x="3982453" y="-1"/>
            <a:ext cx="5161546" cy="2293258"/>
          </a:xfrm>
          <a:prstGeom prst="rect">
            <a:avLst/>
          </a:prstGeom>
          <a:gradFill>
            <a:gsLst>
              <a:gs pos="0">
                <a:schemeClr val="accent1">
                  <a:lumMod val="5000"/>
                  <a:lumOff val="95000"/>
                  <a:alpha val="0"/>
                </a:schemeClr>
              </a:gs>
              <a:gs pos="96000">
                <a:schemeClr val="tx1">
                  <a:alpha val="28048"/>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Shape&#10;&#10;Description automatically generated">
            <a:extLst>
              <a:ext uri="{FF2B5EF4-FFF2-40B4-BE49-F238E27FC236}">
                <a16:creationId xmlns:a16="http://schemas.microsoft.com/office/drawing/2014/main" id="{653830AC-EC4F-0CB9-AF75-54AE9290B0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10" y="-2606"/>
            <a:ext cx="3985263" cy="5146106"/>
          </a:xfrm>
          <a:prstGeom prst="rect">
            <a:avLst/>
          </a:prstGeom>
          <a:solidFill>
            <a:schemeClr val="bg2"/>
          </a:solidFill>
        </p:spPr>
      </p:pic>
      <p:sp>
        <p:nvSpPr>
          <p:cNvPr id="2" name="Text Placeholder 2">
            <a:extLst>
              <a:ext uri="{FF2B5EF4-FFF2-40B4-BE49-F238E27FC236}">
                <a16:creationId xmlns:a16="http://schemas.microsoft.com/office/drawing/2014/main" id="{2CEB2229-6422-7EB4-028F-769A94FA42F1}"/>
              </a:ext>
            </a:extLst>
          </p:cNvPr>
          <p:cNvSpPr>
            <a:spLocks noGrp="1"/>
          </p:cNvSpPr>
          <p:nvPr>
            <p:ph type="body" sz="quarter" idx="10" hasCustomPrompt="1"/>
          </p:nvPr>
        </p:nvSpPr>
        <p:spPr>
          <a:xfrm>
            <a:off x="465014" y="1468559"/>
            <a:ext cx="3239720" cy="1422400"/>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5" name="Text Placeholder 2">
            <a:extLst>
              <a:ext uri="{FF2B5EF4-FFF2-40B4-BE49-F238E27FC236}">
                <a16:creationId xmlns:a16="http://schemas.microsoft.com/office/drawing/2014/main" id="{5042EA38-9C01-F789-1AF6-22C9FF40C9DD}"/>
              </a:ext>
            </a:extLst>
          </p:cNvPr>
          <p:cNvSpPr>
            <a:spLocks noGrp="1"/>
          </p:cNvSpPr>
          <p:nvPr>
            <p:ph type="body" sz="quarter" idx="11" hasCustomPrompt="1"/>
          </p:nvPr>
        </p:nvSpPr>
        <p:spPr>
          <a:xfrm>
            <a:off x="465014" y="2853251"/>
            <a:ext cx="3239720" cy="142240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13" name="Picture 12">
            <a:extLst>
              <a:ext uri="{FF2B5EF4-FFF2-40B4-BE49-F238E27FC236}">
                <a16:creationId xmlns:a16="http://schemas.microsoft.com/office/drawing/2014/main" id="{AF7CC4DB-045A-B498-EF64-7D08D9C498F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spTree>
    <p:extLst>
      <p:ext uri="{BB962C8B-B14F-4D97-AF65-F5344CB8AC3E}">
        <p14:creationId xmlns:p14="http://schemas.microsoft.com/office/powerpoint/2010/main" val="257764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Group of Din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D36572-EEA2-6446-C8FD-A7A824FE20F2}"/>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3" y="0"/>
            <a:ext cx="9144001" cy="5150812"/>
          </a:xfrm>
          <a:prstGeom prst="rect">
            <a:avLst/>
          </a:prstGeom>
        </p:spPr>
      </p:pic>
      <p:sp>
        <p:nvSpPr>
          <p:cNvPr id="15" name="Rectangle 14">
            <a:extLst>
              <a:ext uri="{FF2B5EF4-FFF2-40B4-BE49-F238E27FC236}">
                <a16:creationId xmlns:a16="http://schemas.microsoft.com/office/drawing/2014/main" id="{4DBBB70F-904F-A17F-6F8E-CE0B1B7C2B66}"/>
              </a:ext>
            </a:extLst>
          </p:cNvPr>
          <p:cNvSpPr/>
          <p:nvPr userDrawn="1"/>
        </p:nvSpPr>
        <p:spPr>
          <a:xfrm>
            <a:off x="0" y="0"/>
            <a:ext cx="9144000" cy="5150812"/>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0" name="Group 19">
            <a:extLst>
              <a:ext uri="{FF2B5EF4-FFF2-40B4-BE49-F238E27FC236}">
                <a16:creationId xmlns:a16="http://schemas.microsoft.com/office/drawing/2014/main" id="{03E873FE-0D5A-FADE-3C6F-4C078B19BDDE}"/>
              </a:ext>
            </a:extLst>
          </p:cNvPr>
          <p:cNvGrpSpPr/>
          <p:nvPr userDrawn="1"/>
        </p:nvGrpSpPr>
        <p:grpSpPr>
          <a:xfrm>
            <a:off x="1606510" y="2113925"/>
            <a:ext cx="5923830" cy="1302793"/>
            <a:chOff x="1210329" y="2113925"/>
            <a:chExt cx="5923830" cy="1302793"/>
          </a:xfrm>
        </p:grpSpPr>
        <p:grpSp>
          <p:nvGrpSpPr>
            <p:cNvPr id="21" name="Group 20">
              <a:extLst>
                <a:ext uri="{FF2B5EF4-FFF2-40B4-BE49-F238E27FC236}">
                  <a16:creationId xmlns:a16="http://schemas.microsoft.com/office/drawing/2014/main" id="{21915A4F-B569-8F14-8359-B1EED41D7172}"/>
                </a:ext>
              </a:extLst>
            </p:cNvPr>
            <p:cNvGrpSpPr/>
            <p:nvPr userDrawn="1"/>
          </p:nvGrpSpPr>
          <p:grpSpPr>
            <a:xfrm>
              <a:off x="5210347" y="2349819"/>
              <a:ext cx="1923812" cy="546100"/>
              <a:chOff x="3882994" y="3721166"/>
              <a:chExt cx="1923812" cy="546100"/>
            </a:xfrm>
          </p:grpSpPr>
          <p:pic>
            <p:nvPicPr>
              <p:cNvPr id="24" name="Picture 23">
                <a:extLst>
                  <a:ext uri="{FF2B5EF4-FFF2-40B4-BE49-F238E27FC236}">
                    <a16:creationId xmlns:a16="http://schemas.microsoft.com/office/drawing/2014/main" id="{5BA70094-FB8D-73E4-ECF5-4F9164A4F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33706" y="3721166"/>
                <a:ext cx="673100" cy="546100"/>
              </a:xfrm>
              <a:prstGeom prst="rect">
                <a:avLst/>
              </a:prstGeom>
            </p:spPr>
          </p:pic>
          <p:pic>
            <p:nvPicPr>
              <p:cNvPr id="25" name="Picture 24">
                <a:extLst>
                  <a:ext uri="{FF2B5EF4-FFF2-40B4-BE49-F238E27FC236}">
                    <a16:creationId xmlns:a16="http://schemas.microsoft.com/office/drawing/2014/main" id="{8813E22B-C15D-8A5B-DA20-818585D33D2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882994" y="3741825"/>
                <a:ext cx="837692" cy="517398"/>
              </a:xfrm>
              <a:prstGeom prst="rect">
                <a:avLst/>
              </a:prstGeom>
            </p:spPr>
          </p:pic>
        </p:grpSp>
        <p:pic>
          <p:nvPicPr>
            <p:cNvPr id="22" name="Picture 21">
              <a:extLst>
                <a:ext uri="{FF2B5EF4-FFF2-40B4-BE49-F238E27FC236}">
                  <a16:creationId xmlns:a16="http://schemas.microsoft.com/office/drawing/2014/main" id="{CC5C79BC-6767-7252-0815-EFF581ED333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10329" y="2113925"/>
              <a:ext cx="3049893" cy="1302793"/>
            </a:xfrm>
            <a:prstGeom prst="rect">
              <a:avLst/>
            </a:prstGeom>
          </p:spPr>
        </p:pic>
        <p:cxnSp>
          <p:nvCxnSpPr>
            <p:cNvPr id="23" name="Straight Connector 22">
              <a:extLst>
                <a:ext uri="{FF2B5EF4-FFF2-40B4-BE49-F238E27FC236}">
                  <a16:creationId xmlns:a16="http://schemas.microsoft.com/office/drawing/2014/main" id="{AA891BE8-B1FF-912A-8148-AB91908AB48E}"/>
                </a:ext>
              </a:extLst>
            </p:cNvPr>
            <p:cNvCxnSpPr>
              <a:cxnSpLocks/>
            </p:cNvCxnSpPr>
            <p:nvPr userDrawn="1"/>
          </p:nvCxnSpPr>
          <p:spPr>
            <a:xfrm>
              <a:off x="4708273" y="2148463"/>
              <a:ext cx="0" cy="950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0340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Daily's">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1692CD8-0986-451B-93E4-585A62FEA036}"/>
              </a:ext>
            </a:extLst>
          </p:cNvPr>
          <p:cNvSpPr>
            <a:spLocks noGrp="1"/>
          </p:cNvSpPr>
          <p:nvPr>
            <p:ph type="body" sz="quarter" idx="12"/>
          </p:nvPr>
        </p:nvSpPr>
        <p:spPr>
          <a:xfrm>
            <a:off x="4450278" y="2021681"/>
            <a:ext cx="4297814" cy="1638300"/>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8" name="Picture 3" descr="Shape&#10;&#10;Description automatically generated">
            <a:extLst>
              <a:ext uri="{FF2B5EF4-FFF2-40B4-BE49-F238E27FC236}">
                <a16:creationId xmlns:a16="http://schemas.microsoft.com/office/drawing/2014/main" id="{653830AC-EC4F-0CB9-AF75-54AE9290B0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10" y="-2606"/>
            <a:ext cx="3985263" cy="5146106"/>
          </a:xfrm>
          <a:prstGeom prst="rect">
            <a:avLst/>
          </a:prstGeom>
          <a:solidFill>
            <a:schemeClr val="bg2"/>
          </a:solidFill>
        </p:spPr>
      </p:pic>
      <p:sp>
        <p:nvSpPr>
          <p:cNvPr id="3" name="Text Placeholder 2">
            <a:extLst>
              <a:ext uri="{FF2B5EF4-FFF2-40B4-BE49-F238E27FC236}">
                <a16:creationId xmlns:a16="http://schemas.microsoft.com/office/drawing/2014/main" id="{16D1292D-ECAB-3F92-E253-9FC38EA068D7}"/>
              </a:ext>
            </a:extLst>
          </p:cNvPr>
          <p:cNvSpPr>
            <a:spLocks noGrp="1"/>
          </p:cNvSpPr>
          <p:nvPr>
            <p:ph type="body" sz="quarter" idx="10" hasCustomPrompt="1"/>
          </p:nvPr>
        </p:nvSpPr>
        <p:spPr>
          <a:xfrm>
            <a:off x="465014" y="1468559"/>
            <a:ext cx="3239720" cy="1422400"/>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6" name="Text Placeholder 2">
            <a:extLst>
              <a:ext uri="{FF2B5EF4-FFF2-40B4-BE49-F238E27FC236}">
                <a16:creationId xmlns:a16="http://schemas.microsoft.com/office/drawing/2014/main" id="{331BB4B4-4275-780D-D22B-5AB9AB255C60}"/>
              </a:ext>
            </a:extLst>
          </p:cNvPr>
          <p:cNvSpPr>
            <a:spLocks noGrp="1"/>
          </p:cNvSpPr>
          <p:nvPr>
            <p:ph type="body" sz="quarter" idx="11" hasCustomPrompt="1"/>
          </p:nvPr>
        </p:nvSpPr>
        <p:spPr>
          <a:xfrm>
            <a:off x="465014" y="2853251"/>
            <a:ext cx="3239720" cy="142240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11" name="Picture 10">
            <a:extLst>
              <a:ext uri="{FF2B5EF4-FFF2-40B4-BE49-F238E27FC236}">
                <a16:creationId xmlns:a16="http://schemas.microsoft.com/office/drawing/2014/main" id="{3A9FCEFD-DE40-97FF-96EF-FEB19EEC64D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spTree>
    <p:extLst>
      <p:ext uri="{BB962C8B-B14F-4D97-AF65-F5344CB8AC3E}">
        <p14:creationId xmlns:p14="http://schemas.microsoft.com/office/powerpoint/2010/main" val="492697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2 Columns Daily's">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78C5F4AE-8CE1-292C-2DDE-0845DCE8093B}"/>
              </a:ext>
            </a:extLst>
          </p:cNvPr>
          <p:cNvSpPr>
            <a:spLocks noGrp="1"/>
          </p:cNvSpPr>
          <p:nvPr>
            <p:ph type="body" sz="quarter" idx="12" hasCustomPrompt="1"/>
          </p:nvPr>
        </p:nvSpPr>
        <p:spPr>
          <a:xfrm>
            <a:off x="975141" y="820537"/>
            <a:ext cx="6189807"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9" name="Text Placeholder 18">
            <a:extLst>
              <a:ext uri="{FF2B5EF4-FFF2-40B4-BE49-F238E27FC236}">
                <a16:creationId xmlns:a16="http://schemas.microsoft.com/office/drawing/2014/main" id="{B9DE1B8D-928F-79BB-4FA4-061A518E4341}"/>
              </a:ext>
            </a:extLst>
          </p:cNvPr>
          <p:cNvSpPr>
            <a:spLocks noGrp="1"/>
          </p:cNvSpPr>
          <p:nvPr>
            <p:ph type="body" sz="quarter" idx="13" hasCustomPrompt="1"/>
          </p:nvPr>
        </p:nvSpPr>
        <p:spPr>
          <a:xfrm>
            <a:off x="975142" y="1852646"/>
            <a:ext cx="2899546" cy="545584"/>
          </a:xfrm>
          <a:prstGeom prst="rect">
            <a:avLst/>
          </a:prstGeom>
        </p:spPr>
        <p:txBody>
          <a:bodyPr/>
          <a:lstStyle>
            <a:lvl1pPr marL="0" indent="0">
              <a:buNone/>
              <a:defRPr sz="1600" b="1">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20" name="Text Placeholder 12">
            <a:extLst>
              <a:ext uri="{FF2B5EF4-FFF2-40B4-BE49-F238E27FC236}">
                <a16:creationId xmlns:a16="http://schemas.microsoft.com/office/drawing/2014/main" id="{3E037F0B-494D-40EB-8666-E1CB290D81A3}"/>
              </a:ext>
            </a:extLst>
          </p:cNvPr>
          <p:cNvSpPr>
            <a:spLocks noGrp="1"/>
          </p:cNvSpPr>
          <p:nvPr>
            <p:ph type="body" sz="quarter" idx="14"/>
          </p:nvPr>
        </p:nvSpPr>
        <p:spPr>
          <a:xfrm>
            <a:off x="975141" y="2499800"/>
            <a:ext cx="2899545" cy="1977916"/>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4" name="Text Placeholder 18">
            <a:extLst>
              <a:ext uri="{FF2B5EF4-FFF2-40B4-BE49-F238E27FC236}">
                <a16:creationId xmlns:a16="http://schemas.microsoft.com/office/drawing/2014/main" id="{2E72D3F8-0E96-0387-B8FE-94419AF76807}"/>
              </a:ext>
            </a:extLst>
          </p:cNvPr>
          <p:cNvSpPr>
            <a:spLocks noGrp="1"/>
          </p:cNvSpPr>
          <p:nvPr>
            <p:ph type="body" sz="quarter" idx="15" hasCustomPrompt="1"/>
          </p:nvPr>
        </p:nvSpPr>
        <p:spPr>
          <a:xfrm>
            <a:off x="4265402" y="1852645"/>
            <a:ext cx="2899546" cy="545584"/>
          </a:xfrm>
          <a:prstGeom prst="rect">
            <a:avLst/>
          </a:prstGeom>
        </p:spPr>
        <p:txBody>
          <a:bodyPr/>
          <a:lstStyle>
            <a:lvl1pPr marL="0" indent="0">
              <a:buNone/>
              <a:defRPr sz="1600" b="1">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5" name="Text Placeholder 12">
            <a:extLst>
              <a:ext uri="{FF2B5EF4-FFF2-40B4-BE49-F238E27FC236}">
                <a16:creationId xmlns:a16="http://schemas.microsoft.com/office/drawing/2014/main" id="{1DB57B00-ECBE-1830-9D7E-1FA07732552A}"/>
              </a:ext>
            </a:extLst>
          </p:cNvPr>
          <p:cNvSpPr>
            <a:spLocks noGrp="1"/>
          </p:cNvSpPr>
          <p:nvPr>
            <p:ph type="body" sz="quarter" idx="16"/>
          </p:nvPr>
        </p:nvSpPr>
        <p:spPr>
          <a:xfrm>
            <a:off x="4265401" y="2499799"/>
            <a:ext cx="2899545" cy="1977916"/>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7" name="Picture 6">
            <a:extLst>
              <a:ext uri="{FF2B5EF4-FFF2-40B4-BE49-F238E27FC236}">
                <a16:creationId xmlns:a16="http://schemas.microsoft.com/office/drawing/2014/main" id="{6574AF4F-90ED-C60C-C4BB-92E08A4A3EB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spTree>
    <p:extLst>
      <p:ext uri="{BB962C8B-B14F-4D97-AF65-F5344CB8AC3E}">
        <p14:creationId xmlns:p14="http://schemas.microsoft.com/office/powerpoint/2010/main" val="843227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Long Daily's 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4EB9A2F-D0D7-2A50-981A-624A8428679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2" name="Picture 1">
            <a:extLst>
              <a:ext uri="{FF2B5EF4-FFF2-40B4-BE49-F238E27FC236}">
                <a16:creationId xmlns:a16="http://schemas.microsoft.com/office/drawing/2014/main" id="{3AB3D4BD-D8F0-23C4-0B32-E6EA4F2D84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pic>
        <p:nvPicPr>
          <p:cNvPr id="8" name="Picture 7">
            <a:extLst>
              <a:ext uri="{FF2B5EF4-FFF2-40B4-BE49-F238E27FC236}">
                <a16:creationId xmlns:a16="http://schemas.microsoft.com/office/drawing/2014/main" id="{28FCDF6A-4993-F6C1-80A0-616ADA07951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141839" cy="5143500"/>
          </a:xfrm>
          <a:prstGeom prst="rect">
            <a:avLst/>
          </a:prstGeom>
        </p:spPr>
      </p:pic>
    </p:spTree>
    <p:extLst>
      <p:ext uri="{BB962C8B-B14F-4D97-AF65-F5344CB8AC3E}">
        <p14:creationId xmlns:p14="http://schemas.microsoft.com/office/powerpoint/2010/main" val="168094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Long Daily's 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4EB9A2F-D0D7-2A50-981A-624A8428679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2" name="Picture 1">
            <a:extLst>
              <a:ext uri="{FF2B5EF4-FFF2-40B4-BE49-F238E27FC236}">
                <a16:creationId xmlns:a16="http://schemas.microsoft.com/office/drawing/2014/main" id="{3AB3D4BD-D8F0-23C4-0B32-E6EA4F2D84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pic>
        <p:nvPicPr>
          <p:cNvPr id="6" name="Picture 5">
            <a:extLst>
              <a:ext uri="{FF2B5EF4-FFF2-40B4-BE49-F238E27FC236}">
                <a16:creationId xmlns:a16="http://schemas.microsoft.com/office/drawing/2014/main" id="{9986FD74-BAB5-0D9A-1672-82BE2604FA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141839" cy="5143500"/>
          </a:xfrm>
          <a:prstGeom prst="rect">
            <a:avLst/>
          </a:prstGeom>
        </p:spPr>
      </p:pic>
    </p:spTree>
    <p:extLst>
      <p:ext uri="{BB962C8B-B14F-4D97-AF65-F5344CB8AC3E}">
        <p14:creationId xmlns:p14="http://schemas.microsoft.com/office/powerpoint/2010/main" val="385141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Long Daily's 3">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4EB9A2F-D0D7-2A50-981A-624A8428679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2" name="Picture 1">
            <a:extLst>
              <a:ext uri="{FF2B5EF4-FFF2-40B4-BE49-F238E27FC236}">
                <a16:creationId xmlns:a16="http://schemas.microsoft.com/office/drawing/2014/main" id="{3AB3D4BD-D8F0-23C4-0B32-E6EA4F2D84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pic>
        <p:nvPicPr>
          <p:cNvPr id="6" name="Picture 5">
            <a:extLst>
              <a:ext uri="{FF2B5EF4-FFF2-40B4-BE49-F238E27FC236}">
                <a16:creationId xmlns:a16="http://schemas.microsoft.com/office/drawing/2014/main" id="{08FC2456-A8C0-EE8D-DCB1-36D2484B5CB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141839" cy="5143500"/>
          </a:xfrm>
          <a:prstGeom prst="rect">
            <a:avLst/>
          </a:prstGeom>
        </p:spPr>
      </p:pic>
    </p:spTree>
    <p:extLst>
      <p:ext uri="{BB962C8B-B14F-4D97-AF65-F5344CB8AC3E}">
        <p14:creationId xmlns:p14="http://schemas.microsoft.com/office/powerpoint/2010/main" val="516066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with Header Daily's">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CFDFAEB0-2D57-9120-070B-C5717F4878B0}"/>
              </a:ext>
            </a:extLst>
          </p:cNvPr>
          <p:cNvSpPr>
            <a:spLocks noGrp="1"/>
          </p:cNvSpPr>
          <p:nvPr>
            <p:ph type="body" sz="quarter" idx="13"/>
          </p:nvPr>
        </p:nvSpPr>
        <p:spPr>
          <a:xfrm>
            <a:off x="924872" y="3142426"/>
            <a:ext cx="6974789" cy="697342"/>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4" name="Rectangle 3">
            <a:extLst>
              <a:ext uri="{FF2B5EF4-FFF2-40B4-BE49-F238E27FC236}">
                <a16:creationId xmlns:a16="http://schemas.microsoft.com/office/drawing/2014/main" id="{4DD31718-FE71-6164-80BF-64B3ADD63DD9}"/>
              </a:ext>
            </a:extLst>
          </p:cNvPr>
          <p:cNvSpPr/>
          <p:nvPr/>
        </p:nvSpPr>
        <p:spPr>
          <a:xfrm>
            <a:off x="0" y="416243"/>
            <a:ext cx="2632953"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6">
            <a:extLst>
              <a:ext uri="{FF2B5EF4-FFF2-40B4-BE49-F238E27FC236}">
                <a16:creationId xmlns:a16="http://schemas.microsoft.com/office/drawing/2014/main" id="{B530F07E-E30A-2BA3-2BBC-FA0544F4FA1B}"/>
              </a:ext>
            </a:extLst>
          </p:cNvPr>
          <p:cNvSpPr>
            <a:spLocks noGrp="1"/>
          </p:cNvSpPr>
          <p:nvPr>
            <p:ph type="body" sz="quarter" idx="10" hasCustomPrompt="1"/>
          </p:nvPr>
        </p:nvSpPr>
        <p:spPr>
          <a:xfrm>
            <a:off x="103690" y="472146"/>
            <a:ext cx="1857085"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2" name="Slide Number Placeholder 5">
            <a:extLst>
              <a:ext uri="{FF2B5EF4-FFF2-40B4-BE49-F238E27FC236}">
                <a16:creationId xmlns:a16="http://schemas.microsoft.com/office/drawing/2014/main" id="{16BF114D-9723-79F0-4312-FD32947F216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8" name="Text Placeholder 2">
            <a:extLst>
              <a:ext uri="{FF2B5EF4-FFF2-40B4-BE49-F238E27FC236}">
                <a16:creationId xmlns:a16="http://schemas.microsoft.com/office/drawing/2014/main" id="{E00AF86F-697D-5840-2CBD-89BE808C2A2E}"/>
              </a:ext>
            </a:extLst>
          </p:cNvPr>
          <p:cNvSpPr>
            <a:spLocks noGrp="1"/>
          </p:cNvSpPr>
          <p:nvPr>
            <p:ph type="body" sz="quarter" idx="11" hasCustomPrompt="1"/>
          </p:nvPr>
        </p:nvSpPr>
        <p:spPr>
          <a:xfrm>
            <a:off x="924873" y="1785450"/>
            <a:ext cx="2856485" cy="697342"/>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13" name="Text Placeholder 2">
            <a:extLst>
              <a:ext uri="{FF2B5EF4-FFF2-40B4-BE49-F238E27FC236}">
                <a16:creationId xmlns:a16="http://schemas.microsoft.com/office/drawing/2014/main" id="{55F16249-0032-A314-879B-A962297241A6}"/>
              </a:ext>
            </a:extLst>
          </p:cNvPr>
          <p:cNvSpPr>
            <a:spLocks noGrp="1"/>
          </p:cNvSpPr>
          <p:nvPr>
            <p:ph type="body" sz="quarter" idx="12" hasCustomPrompt="1"/>
          </p:nvPr>
        </p:nvSpPr>
        <p:spPr>
          <a:xfrm>
            <a:off x="924873" y="2445084"/>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pic>
        <p:nvPicPr>
          <p:cNvPr id="5" name="Picture 4">
            <a:extLst>
              <a:ext uri="{FF2B5EF4-FFF2-40B4-BE49-F238E27FC236}">
                <a16:creationId xmlns:a16="http://schemas.microsoft.com/office/drawing/2014/main" id="{8EE87E07-797F-81CC-58E3-E8233AD1B4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spTree>
    <p:extLst>
      <p:ext uri="{BB962C8B-B14F-4D97-AF65-F5344CB8AC3E}">
        <p14:creationId xmlns:p14="http://schemas.microsoft.com/office/powerpoint/2010/main" val="3094588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with Header Bullets Daily's">
    <p:spTree>
      <p:nvGrpSpPr>
        <p:cNvPr id="1" name=""/>
        <p:cNvGrpSpPr/>
        <p:nvPr/>
      </p:nvGrpSpPr>
      <p:grpSpPr>
        <a:xfrm>
          <a:off x="0" y="0"/>
          <a:ext cx="0" cy="0"/>
          <a:chOff x="0" y="0"/>
          <a:chExt cx="0" cy="0"/>
        </a:xfrm>
      </p:grpSpPr>
      <p:sp>
        <p:nvSpPr>
          <p:cNvPr id="21" name="Text Placeholder 12">
            <a:extLst>
              <a:ext uri="{FF2B5EF4-FFF2-40B4-BE49-F238E27FC236}">
                <a16:creationId xmlns:a16="http://schemas.microsoft.com/office/drawing/2014/main" id="{7EF1F98F-B8C4-9CE9-4B15-A50131D9FE5D}"/>
              </a:ext>
            </a:extLst>
          </p:cNvPr>
          <p:cNvSpPr>
            <a:spLocks noGrp="1"/>
          </p:cNvSpPr>
          <p:nvPr>
            <p:ph type="body" sz="quarter" idx="15"/>
          </p:nvPr>
        </p:nvSpPr>
        <p:spPr>
          <a:xfrm>
            <a:off x="4174659" y="2878524"/>
            <a:ext cx="2990290" cy="1599191"/>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9" name="Slide Number Placeholder 5">
            <a:extLst>
              <a:ext uri="{FF2B5EF4-FFF2-40B4-BE49-F238E27FC236}">
                <a16:creationId xmlns:a16="http://schemas.microsoft.com/office/drawing/2014/main" id="{244C14B4-5AA0-F312-F5AC-0F2DBC29687E}"/>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13" name="Rectangle 12">
            <a:extLst>
              <a:ext uri="{FF2B5EF4-FFF2-40B4-BE49-F238E27FC236}">
                <a16:creationId xmlns:a16="http://schemas.microsoft.com/office/drawing/2014/main" id="{1E36C8E6-1519-67C8-A97F-B7640EA1F09C}"/>
              </a:ext>
            </a:extLst>
          </p:cNvPr>
          <p:cNvSpPr/>
          <p:nvPr userDrawn="1"/>
        </p:nvSpPr>
        <p:spPr>
          <a:xfrm>
            <a:off x="0" y="416243"/>
            <a:ext cx="3073939"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6">
            <a:extLst>
              <a:ext uri="{FF2B5EF4-FFF2-40B4-BE49-F238E27FC236}">
                <a16:creationId xmlns:a16="http://schemas.microsoft.com/office/drawing/2014/main" id="{48315834-F21A-9D5E-4C7F-6C0587DFAED1}"/>
              </a:ext>
            </a:extLst>
          </p:cNvPr>
          <p:cNvSpPr>
            <a:spLocks noGrp="1"/>
          </p:cNvSpPr>
          <p:nvPr>
            <p:ph type="body" sz="quarter" idx="10" hasCustomPrompt="1"/>
          </p:nvPr>
        </p:nvSpPr>
        <p:spPr>
          <a:xfrm>
            <a:off x="103690" y="472146"/>
            <a:ext cx="2168170"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17" name="Text Placeholder 2">
            <a:extLst>
              <a:ext uri="{FF2B5EF4-FFF2-40B4-BE49-F238E27FC236}">
                <a16:creationId xmlns:a16="http://schemas.microsoft.com/office/drawing/2014/main" id="{78C5F4AE-8CE1-292C-2DDE-0845DCE8093B}"/>
              </a:ext>
            </a:extLst>
          </p:cNvPr>
          <p:cNvSpPr>
            <a:spLocks noGrp="1"/>
          </p:cNvSpPr>
          <p:nvPr>
            <p:ph type="body" sz="quarter" idx="12" hasCustomPrompt="1"/>
          </p:nvPr>
        </p:nvSpPr>
        <p:spPr>
          <a:xfrm>
            <a:off x="975141" y="1221820"/>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9" name="Text Placeholder 18">
            <a:extLst>
              <a:ext uri="{FF2B5EF4-FFF2-40B4-BE49-F238E27FC236}">
                <a16:creationId xmlns:a16="http://schemas.microsoft.com/office/drawing/2014/main" id="{B9DE1B8D-928F-79BB-4FA4-061A518E4341}"/>
              </a:ext>
            </a:extLst>
          </p:cNvPr>
          <p:cNvSpPr>
            <a:spLocks noGrp="1"/>
          </p:cNvSpPr>
          <p:nvPr>
            <p:ph type="body" sz="quarter" idx="13" hasCustomPrompt="1"/>
          </p:nvPr>
        </p:nvSpPr>
        <p:spPr>
          <a:xfrm>
            <a:off x="975141" y="1852646"/>
            <a:ext cx="5726377" cy="545584"/>
          </a:xfrm>
          <a:prstGeom prst="rect">
            <a:avLst/>
          </a:prstGeom>
        </p:spPr>
        <p:txBody>
          <a:bodyPr/>
          <a:lstStyle>
            <a:lvl1pPr marL="0" indent="0">
              <a:buNone/>
              <a:defRPr sz="1600" b="0">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20" name="Text Placeholder 12">
            <a:extLst>
              <a:ext uri="{FF2B5EF4-FFF2-40B4-BE49-F238E27FC236}">
                <a16:creationId xmlns:a16="http://schemas.microsoft.com/office/drawing/2014/main" id="{3E037F0B-494D-40EB-8666-E1CB290D81A3}"/>
              </a:ext>
            </a:extLst>
          </p:cNvPr>
          <p:cNvSpPr>
            <a:spLocks noGrp="1"/>
          </p:cNvSpPr>
          <p:nvPr>
            <p:ph type="body" sz="quarter" idx="14"/>
          </p:nvPr>
        </p:nvSpPr>
        <p:spPr>
          <a:xfrm>
            <a:off x="975141" y="2878524"/>
            <a:ext cx="2990290" cy="1599191"/>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5" name="Picture 4">
            <a:extLst>
              <a:ext uri="{FF2B5EF4-FFF2-40B4-BE49-F238E27FC236}">
                <a16:creationId xmlns:a16="http://schemas.microsoft.com/office/drawing/2014/main" id="{C89CE829-632D-9AF5-95A1-6E5E0B0FF7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spTree>
    <p:extLst>
      <p:ext uri="{BB962C8B-B14F-4D97-AF65-F5344CB8AC3E}">
        <p14:creationId xmlns:p14="http://schemas.microsoft.com/office/powerpoint/2010/main" val="1458473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with Header Bullets Navy Daily'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C6B46C-D71B-CFA8-C3BF-1B3B1C5F1F2F}"/>
              </a:ext>
            </a:extLst>
          </p:cNvPr>
          <p:cNvSpPr/>
          <p:nvPr userDrawn="1"/>
        </p:nvSpPr>
        <p:spPr>
          <a:xfrm>
            <a:off x="0" y="2651760"/>
            <a:ext cx="9144000" cy="2491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3" dirty="0"/>
          </a:p>
        </p:txBody>
      </p:sp>
      <p:sp>
        <p:nvSpPr>
          <p:cNvPr id="17" name="Text Placeholder 12">
            <a:extLst>
              <a:ext uri="{FF2B5EF4-FFF2-40B4-BE49-F238E27FC236}">
                <a16:creationId xmlns:a16="http://schemas.microsoft.com/office/drawing/2014/main" id="{C522DB94-D8C5-33B4-CB50-CF94495E4103}"/>
              </a:ext>
            </a:extLst>
          </p:cNvPr>
          <p:cNvSpPr>
            <a:spLocks noGrp="1"/>
          </p:cNvSpPr>
          <p:nvPr>
            <p:ph type="body" sz="quarter" idx="15"/>
          </p:nvPr>
        </p:nvSpPr>
        <p:spPr>
          <a:xfrm>
            <a:off x="4174659" y="2878524"/>
            <a:ext cx="2990290" cy="1599191"/>
          </a:xfrm>
          <a:prstGeom prst="rect">
            <a:avLst/>
          </a:prstGeom>
        </p:spPr>
        <p:txBody>
          <a:bodyPr/>
          <a:lstStyle>
            <a:lvl1pPr marL="285750" indent="-285750">
              <a:buFont typeface="Arial" panose="020B0604020202020204" pitchFamily="34" charset="0"/>
              <a:buChar char="•"/>
              <a:defRPr sz="14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18" name="Text Placeholder 12">
            <a:extLst>
              <a:ext uri="{FF2B5EF4-FFF2-40B4-BE49-F238E27FC236}">
                <a16:creationId xmlns:a16="http://schemas.microsoft.com/office/drawing/2014/main" id="{EFE65D37-289D-5E12-1E95-508C0A156AF1}"/>
              </a:ext>
            </a:extLst>
          </p:cNvPr>
          <p:cNvSpPr>
            <a:spLocks noGrp="1"/>
          </p:cNvSpPr>
          <p:nvPr>
            <p:ph type="body" sz="quarter" idx="14"/>
          </p:nvPr>
        </p:nvSpPr>
        <p:spPr>
          <a:xfrm>
            <a:off x="975141" y="2878524"/>
            <a:ext cx="2990290" cy="1599191"/>
          </a:xfrm>
          <a:prstGeom prst="rect">
            <a:avLst/>
          </a:prstGeom>
        </p:spPr>
        <p:txBody>
          <a:bodyPr/>
          <a:lstStyle>
            <a:lvl1pPr marL="285750" indent="-285750">
              <a:buFont typeface="Arial" panose="020B0604020202020204" pitchFamily="34" charset="0"/>
              <a:buChar char="•"/>
              <a:defRPr sz="14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9" name="Slide Number Placeholder 5">
            <a:extLst>
              <a:ext uri="{FF2B5EF4-FFF2-40B4-BE49-F238E27FC236}">
                <a16:creationId xmlns:a16="http://schemas.microsoft.com/office/drawing/2014/main" id="{CEE395FC-2044-1C4A-8310-84D5AF261158}"/>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DBF3406E-993A-0541-A9A1-AA98810916D1}" type="slidenum">
              <a:rPr lang="en-US" smtClean="0"/>
              <a:pPr/>
              <a:t>‹#›</a:t>
            </a:fld>
            <a:endParaRPr lang="en-US" dirty="0"/>
          </a:p>
        </p:txBody>
      </p:sp>
      <p:sp>
        <p:nvSpPr>
          <p:cNvPr id="11" name="Rectangle 10">
            <a:extLst>
              <a:ext uri="{FF2B5EF4-FFF2-40B4-BE49-F238E27FC236}">
                <a16:creationId xmlns:a16="http://schemas.microsoft.com/office/drawing/2014/main" id="{547703B8-4DB5-37CA-CC9F-02087CCF71C9}"/>
              </a:ext>
            </a:extLst>
          </p:cNvPr>
          <p:cNvSpPr/>
          <p:nvPr userDrawn="1"/>
        </p:nvSpPr>
        <p:spPr>
          <a:xfrm>
            <a:off x="-2" y="416243"/>
            <a:ext cx="2775627"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6">
            <a:extLst>
              <a:ext uri="{FF2B5EF4-FFF2-40B4-BE49-F238E27FC236}">
                <a16:creationId xmlns:a16="http://schemas.microsoft.com/office/drawing/2014/main" id="{CBED344F-08F8-9FB0-CB1B-98C3B88BA09A}"/>
              </a:ext>
            </a:extLst>
          </p:cNvPr>
          <p:cNvSpPr>
            <a:spLocks noGrp="1"/>
          </p:cNvSpPr>
          <p:nvPr>
            <p:ph type="body" sz="quarter" idx="10" hasCustomPrompt="1"/>
          </p:nvPr>
        </p:nvSpPr>
        <p:spPr>
          <a:xfrm>
            <a:off x="103690" y="472146"/>
            <a:ext cx="1857085"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15" name="Text Placeholder 2">
            <a:extLst>
              <a:ext uri="{FF2B5EF4-FFF2-40B4-BE49-F238E27FC236}">
                <a16:creationId xmlns:a16="http://schemas.microsoft.com/office/drawing/2014/main" id="{94D3401E-A856-27B8-694E-AD25B5BDF9C7}"/>
              </a:ext>
            </a:extLst>
          </p:cNvPr>
          <p:cNvSpPr>
            <a:spLocks noGrp="1"/>
          </p:cNvSpPr>
          <p:nvPr>
            <p:ph type="body" sz="quarter" idx="12" hasCustomPrompt="1"/>
          </p:nvPr>
        </p:nvSpPr>
        <p:spPr>
          <a:xfrm>
            <a:off x="975141" y="1221820"/>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6" name="Text Placeholder 18">
            <a:extLst>
              <a:ext uri="{FF2B5EF4-FFF2-40B4-BE49-F238E27FC236}">
                <a16:creationId xmlns:a16="http://schemas.microsoft.com/office/drawing/2014/main" id="{C871DBAD-2339-4C40-31E6-5FAAA8860E10}"/>
              </a:ext>
            </a:extLst>
          </p:cNvPr>
          <p:cNvSpPr>
            <a:spLocks noGrp="1"/>
          </p:cNvSpPr>
          <p:nvPr>
            <p:ph type="body" sz="quarter" idx="13" hasCustomPrompt="1"/>
          </p:nvPr>
        </p:nvSpPr>
        <p:spPr>
          <a:xfrm>
            <a:off x="975141" y="1852646"/>
            <a:ext cx="5726377" cy="545584"/>
          </a:xfrm>
          <a:prstGeom prst="rect">
            <a:avLst/>
          </a:prstGeom>
        </p:spPr>
        <p:txBody>
          <a:bodyPr/>
          <a:lstStyle>
            <a:lvl1pPr marL="0" indent="0">
              <a:buNone/>
              <a:defRPr sz="1600" b="0">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pic>
        <p:nvPicPr>
          <p:cNvPr id="5" name="Picture 4">
            <a:extLst>
              <a:ext uri="{FF2B5EF4-FFF2-40B4-BE49-F238E27FC236}">
                <a16:creationId xmlns:a16="http://schemas.microsoft.com/office/drawing/2014/main" id="{12911CB4-8857-9E5E-2C05-2B61AA495B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73970" y="311833"/>
            <a:ext cx="717138" cy="453231"/>
          </a:xfrm>
          <a:prstGeom prst="rect">
            <a:avLst/>
          </a:prstGeom>
        </p:spPr>
      </p:pic>
    </p:spTree>
    <p:extLst>
      <p:ext uri="{BB962C8B-B14F-4D97-AF65-F5344CB8AC3E}">
        <p14:creationId xmlns:p14="http://schemas.microsoft.com/office/powerpoint/2010/main" val="1256907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PF">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E9600-65E9-A62D-B023-DB590EF0F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3031" y="0"/>
            <a:ext cx="8300970" cy="5143500"/>
          </a:xfrm>
          <a:prstGeom prst="rect">
            <a:avLst/>
          </a:prstGeom>
        </p:spPr>
      </p:pic>
      <p:sp>
        <p:nvSpPr>
          <p:cNvPr id="10" name="Rectangle 9">
            <a:extLst>
              <a:ext uri="{FF2B5EF4-FFF2-40B4-BE49-F238E27FC236}">
                <a16:creationId xmlns:a16="http://schemas.microsoft.com/office/drawing/2014/main" id="{5C4628BA-2FC4-B032-696A-812EE65953D3}"/>
              </a:ext>
            </a:extLst>
          </p:cNvPr>
          <p:cNvSpPr/>
          <p:nvPr userDrawn="1"/>
        </p:nvSpPr>
        <p:spPr>
          <a:xfrm>
            <a:off x="3982453" y="-1"/>
            <a:ext cx="5161546" cy="2293258"/>
          </a:xfrm>
          <a:prstGeom prst="rect">
            <a:avLst/>
          </a:prstGeom>
          <a:gradFill>
            <a:gsLst>
              <a:gs pos="0">
                <a:schemeClr val="accent1">
                  <a:lumMod val="5000"/>
                  <a:lumOff val="95000"/>
                  <a:alpha val="0"/>
                </a:schemeClr>
              </a:gs>
              <a:gs pos="66000">
                <a:schemeClr val="tx1">
                  <a:alpha val="52269"/>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Shape&#10;&#10;Description automatically generated">
            <a:extLst>
              <a:ext uri="{FF2B5EF4-FFF2-40B4-BE49-F238E27FC236}">
                <a16:creationId xmlns:a16="http://schemas.microsoft.com/office/drawing/2014/main" id="{653830AC-EC4F-0CB9-AF75-54AE9290B0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10" y="-2606"/>
            <a:ext cx="3985263" cy="5146106"/>
          </a:xfrm>
          <a:prstGeom prst="rect">
            <a:avLst/>
          </a:prstGeom>
          <a:solidFill>
            <a:schemeClr val="bg2"/>
          </a:solidFill>
        </p:spPr>
      </p:pic>
      <p:sp>
        <p:nvSpPr>
          <p:cNvPr id="2" name="Text Placeholder 2">
            <a:extLst>
              <a:ext uri="{FF2B5EF4-FFF2-40B4-BE49-F238E27FC236}">
                <a16:creationId xmlns:a16="http://schemas.microsoft.com/office/drawing/2014/main" id="{2CEB2229-6422-7EB4-028F-769A94FA42F1}"/>
              </a:ext>
            </a:extLst>
          </p:cNvPr>
          <p:cNvSpPr>
            <a:spLocks noGrp="1"/>
          </p:cNvSpPr>
          <p:nvPr>
            <p:ph type="body" sz="quarter" idx="10" hasCustomPrompt="1"/>
          </p:nvPr>
        </p:nvSpPr>
        <p:spPr>
          <a:xfrm>
            <a:off x="465014" y="1468559"/>
            <a:ext cx="3239720" cy="1422400"/>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5" name="Text Placeholder 2">
            <a:extLst>
              <a:ext uri="{FF2B5EF4-FFF2-40B4-BE49-F238E27FC236}">
                <a16:creationId xmlns:a16="http://schemas.microsoft.com/office/drawing/2014/main" id="{5042EA38-9C01-F789-1AF6-22C9FF40C9DD}"/>
              </a:ext>
            </a:extLst>
          </p:cNvPr>
          <p:cNvSpPr>
            <a:spLocks noGrp="1"/>
          </p:cNvSpPr>
          <p:nvPr>
            <p:ph type="body" sz="quarter" idx="11" hasCustomPrompt="1"/>
          </p:nvPr>
        </p:nvSpPr>
        <p:spPr>
          <a:xfrm>
            <a:off x="465014" y="2853251"/>
            <a:ext cx="3239720" cy="142240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11" name="Picture 9">
            <a:extLst>
              <a:ext uri="{FF2B5EF4-FFF2-40B4-BE49-F238E27FC236}">
                <a16:creationId xmlns:a16="http://schemas.microsoft.com/office/drawing/2014/main" id="{15E378D5-090A-BD80-F34A-7E5F8C796A4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spTree>
    <p:extLst>
      <p:ext uri="{BB962C8B-B14F-4D97-AF65-F5344CB8AC3E}">
        <p14:creationId xmlns:p14="http://schemas.microsoft.com/office/powerpoint/2010/main" val="3403312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PF">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1692CD8-0986-451B-93E4-585A62FEA036}"/>
              </a:ext>
            </a:extLst>
          </p:cNvPr>
          <p:cNvSpPr>
            <a:spLocks noGrp="1"/>
          </p:cNvSpPr>
          <p:nvPr>
            <p:ph type="body" sz="quarter" idx="12"/>
          </p:nvPr>
        </p:nvSpPr>
        <p:spPr>
          <a:xfrm>
            <a:off x="4450278" y="2021681"/>
            <a:ext cx="4297814" cy="1638300"/>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8" name="Picture 3" descr="Shape&#10;&#10;Description automatically generated">
            <a:extLst>
              <a:ext uri="{FF2B5EF4-FFF2-40B4-BE49-F238E27FC236}">
                <a16:creationId xmlns:a16="http://schemas.microsoft.com/office/drawing/2014/main" id="{653830AC-EC4F-0CB9-AF75-54AE9290B0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10" y="-2606"/>
            <a:ext cx="3985263" cy="5146106"/>
          </a:xfrm>
          <a:prstGeom prst="rect">
            <a:avLst/>
          </a:prstGeom>
          <a:solidFill>
            <a:schemeClr val="bg2"/>
          </a:solidFill>
        </p:spPr>
      </p:pic>
      <p:sp>
        <p:nvSpPr>
          <p:cNvPr id="3" name="Text Placeholder 2">
            <a:extLst>
              <a:ext uri="{FF2B5EF4-FFF2-40B4-BE49-F238E27FC236}">
                <a16:creationId xmlns:a16="http://schemas.microsoft.com/office/drawing/2014/main" id="{16D1292D-ECAB-3F92-E253-9FC38EA068D7}"/>
              </a:ext>
            </a:extLst>
          </p:cNvPr>
          <p:cNvSpPr>
            <a:spLocks noGrp="1"/>
          </p:cNvSpPr>
          <p:nvPr>
            <p:ph type="body" sz="quarter" idx="10" hasCustomPrompt="1"/>
          </p:nvPr>
        </p:nvSpPr>
        <p:spPr>
          <a:xfrm>
            <a:off x="465014" y="1468559"/>
            <a:ext cx="3239720" cy="1422400"/>
          </a:xfrm>
          <a:prstGeom prst="rect">
            <a:avLst/>
          </a:prstGeom>
        </p:spPr>
        <p:txBody>
          <a:bodyPr anchor="b"/>
          <a:lstStyle>
            <a:lvl1pPr marL="0" indent="0">
              <a:buNone/>
              <a:defRPr sz="3600" b="1">
                <a:solidFill>
                  <a:schemeClr val="bg1"/>
                </a:solidFill>
              </a:defRPr>
            </a:lvl1pPr>
          </a:lstStyle>
          <a:p>
            <a:pPr lvl="0"/>
            <a:r>
              <a:rPr lang="en-US" dirty="0"/>
              <a:t>Headline</a:t>
            </a:r>
          </a:p>
        </p:txBody>
      </p:sp>
      <p:sp>
        <p:nvSpPr>
          <p:cNvPr id="6" name="Text Placeholder 2">
            <a:extLst>
              <a:ext uri="{FF2B5EF4-FFF2-40B4-BE49-F238E27FC236}">
                <a16:creationId xmlns:a16="http://schemas.microsoft.com/office/drawing/2014/main" id="{331BB4B4-4275-780D-D22B-5AB9AB255C60}"/>
              </a:ext>
            </a:extLst>
          </p:cNvPr>
          <p:cNvSpPr>
            <a:spLocks noGrp="1"/>
          </p:cNvSpPr>
          <p:nvPr>
            <p:ph type="body" sz="quarter" idx="11" hasCustomPrompt="1"/>
          </p:nvPr>
        </p:nvSpPr>
        <p:spPr>
          <a:xfrm>
            <a:off x="465014" y="2853251"/>
            <a:ext cx="3239720" cy="1422400"/>
          </a:xfrm>
          <a:prstGeom prst="rect">
            <a:avLst/>
          </a:prstGeom>
        </p:spPr>
        <p:txBody>
          <a:bodyPr anchor="t"/>
          <a:lstStyle>
            <a:lvl1pPr marL="0" indent="0">
              <a:buNone/>
              <a:defRPr sz="3600" b="1">
                <a:solidFill>
                  <a:schemeClr val="tx2"/>
                </a:solidFill>
              </a:defRPr>
            </a:lvl1pPr>
          </a:lstStyle>
          <a:p>
            <a:pPr lvl="0"/>
            <a:r>
              <a:rPr lang="en-US" dirty="0"/>
              <a:t>Headline</a:t>
            </a:r>
          </a:p>
        </p:txBody>
      </p:sp>
      <p:sp>
        <p:nvSpPr>
          <p:cNvPr id="10" name="Slide Number Placeholder 5">
            <a:extLst>
              <a:ext uri="{FF2B5EF4-FFF2-40B4-BE49-F238E27FC236}">
                <a16:creationId xmlns:a16="http://schemas.microsoft.com/office/drawing/2014/main" id="{E908FA3E-4A43-6110-A981-C5E104796E9F}"/>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pic>
        <p:nvPicPr>
          <p:cNvPr id="9" name="Picture 9">
            <a:extLst>
              <a:ext uri="{FF2B5EF4-FFF2-40B4-BE49-F238E27FC236}">
                <a16:creationId xmlns:a16="http://schemas.microsoft.com/office/drawing/2014/main" id="{25BFFCDA-E145-4283-AB29-C2F1E2DC8B0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spTree>
    <p:extLst>
      <p:ext uri="{BB962C8B-B14F-4D97-AF65-F5344CB8AC3E}">
        <p14:creationId xmlns:p14="http://schemas.microsoft.com/office/powerpoint/2010/main" val="175010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BOH With Title">
    <p:bg>
      <p:bgPr>
        <a:solidFill>
          <a:schemeClr val="bg2">
            <a:alpha val="2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04D5F-918F-A471-FB72-4385C306837C}"/>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6350"/>
            <a:ext cx="9149088" cy="5130800"/>
          </a:xfrm>
          <a:prstGeom prst="rect">
            <a:avLst/>
          </a:prstGeom>
        </p:spPr>
      </p:pic>
      <p:pic>
        <p:nvPicPr>
          <p:cNvPr id="5" name="Picture 4" descr="Shape&#10;&#10;Description automatically generated">
            <a:extLst>
              <a:ext uri="{FF2B5EF4-FFF2-40B4-BE49-F238E27FC236}">
                <a16:creationId xmlns:a16="http://schemas.microsoft.com/office/drawing/2014/main" id="{C0B1F816-DCB1-C680-0B0D-0882B8E5291B}"/>
              </a:ext>
            </a:extLst>
          </p:cNvPr>
          <p:cNvPicPr>
            <a:picLocks noChangeAspect="1"/>
          </p:cNvPicPr>
          <p:nvPr userDrawn="1"/>
        </p:nvPicPr>
        <p:blipFill>
          <a:blip r:embed="rId3" cstate="print">
            <a:alphaModFix amt="81000"/>
            <a:extLst>
              <a:ext uri="{28A0092B-C50C-407E-A947-70E740481C1C}">
                <a14:useLocalDpi xmlns:a14="http://schemas.microsoft.com/office/drawing/2010/main"/>
              </a:ext>
            </a:extLst>
          </a:blip>
          <a:stretch>
            <a:fillRect/>
          </a:stretch>
        </p:blipFill>
        <p:spPr>
          <a:xfrm>
            <a:off x="0" y="6350"/>
            <a:ext cx="9143999" cy="5150812"/>
          </a:xfrm>
          <a:prstGeom prst="rect">
            <a:avLst/>
          </a:prstGeom>
          <a:solidFill>
            <a:schemeClr val="bg2">
              <a:alpha val="20376"/>
            </a:schemeClr>
          </a:solidFill>
        </p:spPr>
      </p:pic>
      <p:grpSp>
        <p:nvGrpSpPr>
          <p:cNvPr id="21" name="Group 20">
            <a:extLst>
              <a:ext uri="{FF2B5EF4-FFF2-40B4-BE49-F238E27FC236}">
                <a16:creationId xmlns:a16="http://schemas.microsoft.com/office/drawing/2014/main" id="{E25AC5FD-49C8-BF54-5ECB-4A290E06F77E}"/>
              </a:ext>
            </a:extLst>
          </p:cNvPr>
          <p:cNvGrpSpPr/>
          <p:nvPr userDrawn="1"/>
        </p:nvGrpSpPr>
        <p:grpSpPr>
          <a:xfrm>
            <a:off x="1606510" y="1592852"/>
            <a:ext cx="5923830" cy="1302793"/>
            <a:chOff x="1210329" y="2113925"/>
            <a:chExt cx="5923830" cy="1302793"/>
          </a:xfrm>
        </p:grpSpPr>
        <p:grpSp>
          <p:nvGrpSpPr>
            <p:cNvPr id="22" name="Group 21">
              <a:extLst>
                <a:ext uri="{FF2B5EF4-FFF2-40B4-BE49-F238E27FC236}">
                  <a16:creationId xmlns:a16="http://schemas.microsoft.com/office/drawing/2014/main" id="{73E3B631-6D9D-02B5-3C99-E7903EE5AE8D}"/>
                </a:ext>
              </a:extLst>
            </p:cNvPr>
            <p:cNvGrpSpPr/>
            <p:nvPr userDrawn="1"/>
          </p:nvGrpSpPr>
          <p:grpSpPr>
            <a:xfrm>
              <a:off x="5210347" y="2349819"/>
              <a:ext cx="1923812" cy="546100"/>
              <a:chOff x="3882994" y="3721166"/>
              <a:chExt cx="1923812" cy="546100"/>
            </a:xfrm>
          </p:grpSpPr>
          <p:pic>
            <p:nvPicPr>
              <p:cNvPr id="25" name="Picture 24">
                <a:extLst>
                  <a:ext uri="{FF2B5EF4-FFF2-40B4-BE49-F238E27FC236}">
                    <a16:creationId xmlns:a16="http://schemas.microsoft.com/office/drawing/2014/main" id="{4F4CD82F-1824-84E6-5CBF-768A40FEE31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133706" y="3721166"/>
                <a:ext cx="673100" cy="546100"/>
              </a:xfrm>
              <a:prstGeom prst="rect">
                <a:avLst/>
              </a:prstGeom>
            </p:spPr>
          </p:pic>
          <p:pic>
            <p:nvPicPr>
              <p:cNvPr id="26" name="Picture 25">
                <a:extLst>
                  <a:ext uri="{FF2B5EF4-FFF2-40B4-BE49-F238E27FC236}">
                    <a16:creationId xmlns:a16="http://schemas.microsoft.com/office/drawing/2014/main" id="{7C5A9801-BF43-BA07-4B28-33792276AB0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882994" y="3741825"/>
                <a:ext cx="837692" cy="517398"/>
              </a:xfrm>
              <a:prstGeom prst="rect">
                <a:avLst/>
              </a:prstGeom>
            </p:spPr>
          </p:pic>
        </p:grpSp>
        <p:pic>
          <p:nvPicPr>
            <p:cNvPr id="23" name="Picture 22">
              <a:extLst>
                <a:ext uri="{FF2B5EF4-FFF2-40B4-BE49-F238E27FC236}">
                  <a16:creationId xmlns:a16="http://schemas.microsoft.com/office/drawing/2014/main" id="{E5CEA354-AA88-BE08-6F3B-A48ECB85C5D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210329" y="2113925"/>
              <a:ext cx="3049893" cy="1302793"/>
            </a:xfrm>
            <a:prstGeom prst="rect">
              <a:avLst/>
            </a:prstGeom>
          </p:spPr>
        </p:pic>
        <p:cxnSp>
          <p:nvCxnSpPr>
            <p:cNvPr id="24" name="Straight Connector 23">
              <a:extLst>
                <a:ext uri="{FF2B5EF4-FFF2-40B4-BE49-F238E27FC236}">
                  <a16:creationId xmlns:a16="http://schemas.microsoft.com/office/drawing/2014/main" id="{567F8A6B-6B8A-EAEE-3B98-790705C9A165}"/>
                </a:ext>
              </a:extLst>
            </p:cNvPr>
            <p:cNvCxnSpPr>
              <a:cxnSpLocks/>
            </p:cNvCxnSpPr>
            <p:nvPr userDrawn="1"/>
          </p:nvCxnSpPr>
          <p:spPr>
            <a:xfrm>
              <a:off x="4708273" y="2148463"/>
              <a:ext cx="0" cy="950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 Placeholder 14">
            <a:extLst>
              <a:ext uri="{FF2B5EF4-FFF2-40B4-BE49-F238E27FC236}">
                <a16:creationId xmlns:a16="http://schemas.microsoft.com/office/drawing/2014/main" id="{20604995-EB00-0B66-3003-F9C47DE7560B}"/>
              </a:ext>
            </a:extLst>
          </p:cNvPr>
          <p:cNvSpPr>
            <a:spLocks noGrp="1"/>
          </p:cNvSpPr>
          <p:nvPr>
            <p:ph type="body" sz="quarter" idx="11" hasCustomPrompt="1"/>
          </p:nvPr>
        </p:nvSpPr>
        <p:spPr>
          <a:xfrm>
            <a:off x="668511" y="3247566"/>
            <a:ext cx="7776242" cy="530915"/>
          </a:xfrm>
          <a:prstGeom prst="rect">
            <a:avLst/>
          </a:prstGeom>
        </p:spPr>
        <p:txBody>
          <a:bodyPr anchor="ctr"/>
          <a:lstStyle>
            <a:lvl1pPr marL="0" indent="0" algn="ctr">
              <a:buFontTx/>
              <a:buNone/>
              <a:defRPr sz="3000" b="1">
                <a:solidFill>
                  <a:schemeClr val="bg1"/>
                </a:solidFill>
              </a:defRPr>
            </a:lvl1pPr>
            <a:lvl2pPr marL="342900" indent="0">
              <a:buFontTx/>
              <a:buNone/>
              <a:defRPr sz="3000"/>
            </a:lvl2pPr>
            <a:lvl3pPr marL="685800" indent="0">
              <a:buFontTx/>
              <a:buNone/>
              <a:defRPr sz="3000"/>
            </a:lvl3pPr>
            <a:lvl4pPr marL="1028700" indent="0">
              <a:buFontTx/>
              <a:buNone/>
              <a:defRPr sz="3000"/>
            </a:lvl4pPr>
            <a:lvl5pPr marL="1371600" indent="0">
              <a:buFontTx/>
              <a:buNone/>
              <a:defRPr sz="3000"/>
            </a:lvl5pPr>
          </a:lstStyle>
          <a:p>
            <a:pPr lvl="0"/>
            <a:r>
              <a:rPr lang="en-US" dirty="0"/>
              <a:t>Click to Edit Deck Title</a:t>
            </a:r>
          </a:p>
        </p:txBody>
      </p:sp>
      <p:sp>
        <p:nvSpPr>
          <p:cNvPr id="28" name="Text Placeholder 2">
            <a:extLst>
              <a:ext uri="{FF2B5EF4-FFF2-40B4-BE49-F238E27FC236}">
                <a16:creationId xmlns:a16="http://schemas.microsoft.com/office/drawing/2014/main" id="{4ED23985-AAFC-15C0-112A-D988EF9B2B98}"/>
              </a:ext>
            </a:extLst>
          </p:cNvPr>
          <p:cNvSpPr>
            <a:spLocks noGrp="1"/>
          </p:cNvSpPr>
          <p:nvPr>
            <p:ph type="body" sz="quarter" idx="13" hasCustomPrompt="1"/>
          </p:nvPr>
        </p:nvSpPr>
        <p:spPr>
          <a:xfrm>
            <a:off x="668511" y="3778481"/>
            <a:ext cx="7776242" cy="698500"/>
          </a:xfrm>
          <a:prstGeom prst="rect">
            <a:avLst/>
          </a:prstGeom>
        </p:spPr>
        <p:txBody>
          <a:bodyPr/>
          <a:lstStyle>
            <a:lvl1pPr marL="0" indent="0" algn="ctr">
              <a:buNone/>
              <a:defRPr sz="1750">
                <a:solidFill>
                  <a:schemeClr val="bg1"/>
                </a:solidFill>
                <a:latin typeface="Franklin Gothic Book" panose="020B0503020102020204" pitchFamily="34" charset="0"/>
              </a:defRPr>
            </a:lvl1pPr>
            <a:lvl2pPr marL="342900" indent="0">
              <a:buNone/>
              <a:defRPr sz="1750">
                <a:solidFill>
                  <a:schemeClr val="bg2"/>
                </a:solidFill>
                <a:latin typeface="Franklin Gothic Book" panose="020B0503020102020204" pitchFamily="34" charset="0"/>
              </a:defRPr>
            </a:lvl2pPr>
            <a:lvl3pPr marL="685800" indent="0">
              <a:buNone/>
              <a:defRPr sz="1750">
                <a:solidFill>
                  <a:schemeClr val="bg2"/>
                </a:solidFill>
                <a:latin typeface="Franklin Gothic Book" panose="020B0503020102020204" pitchFamily="34" charset="0"/>
              </a:defRPr>
            </a:lvl3pPr>
            <a:lvl4pPr marL="1028700" indent="0">
              <a:buNone/>
              <a:defRPr sz="1750">
                <a:solidFill>
                  <a:schemeClr val="bg2"/>
                </a:solidFill>
                <a:latin typeface="Franklin Gothic Book" panose="020B0503020102020204" pitchFamily="34" charset="0"/>
              </a:defRPr>
            </a:lvl4pPr>
            <a:lvl5pPr marL="1371600" indent="0">
              <a:buNone/>
              <a:defRPr sz="1750">
                <a:solidFill>
                  <a:schemeClr val="bg2"/>
                </a:solidFill>
                <a:latin typeface="Franklin Gothic Book" panose="020B0503020102020204" pitchFamily="34" charset="0"/>
              </a:defRPr>
            </a:lvl5pPr>
          </a:lstStyle>
          <a:p>
            <a:pPr lvl="0"/>
            <a:r>
              <a:rPr lang="en-US" dirty="0"/>
              <a:t>Click to Edit Subject Line</a:t>
            </a:r>
          </a:p>
          <a:p>
            <a:pPr lvl="0"/>
            <a:r>
              <a:rPr lang="en-US" dirty="0"/>
              <a:t>Month/Date/Year</a:t>
            </a:r>
          </a:p>
        </p:txBody>
      </p:sp>
    </p:spTree>
    <p:extLst>
      <p:ext uri="{BB962C8B-B14F-4D97-AF65-F5344CB8AC3E}">
        <p14:creationId xmlns:p14="http://schemas.microsoft.com/office/powerpoint/2010/main" val="2929802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2 Columns PF">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44C14B4-5AA0-F312-F5AC-0F2DBC29687E}"/>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17" name="Text Placeholder 2">
            <a:extLst>
              <a:ext uri="{FF2B5EF4-FFF2-40B4-BE49-F238E27FC236}">
                <a16:creationId xmlns:a16="http://schemas.microsoft.com/office/drawing/2014/main" id="{78C5F4AE-8CE1-292C-2DDE-0845DCE8093B}"/>
              </a:ext>
            </a:extLst>
          </p:cNvPr>
          <p:cNvSpPr>
            <a:spLocks noGrp="1"/>
          </p:cNvSpPr>
          <p:nvPr>
            <p:ph type="body" sz="quarter" idx="12" hasCustomPrompt="1"/>
          </p:nvPr>
        </p:nvSpPr>
        <p:spPr>
          <a:xfrm>
            <a:off x="975141" y="820537"/>
            <a:ext cx="6189807"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9" name="Text Placeholder 18">
            <a:extLst>
              <a:ext uri="{FF2B5EF4-FFF2-40B4-BE49-F238E27FC236}">
                <a16:creationId xmlns:a16="http://schemas.microsoft.com/office/drawing/2014/main" id="{B9DE1B8D-928F-79BB-4FA4-061A518E4341}"/>
              </a:ext>
            </a:extLst>
          </p:cNvPr>
          <p:cNvSpPr>
            <a:spLocks noGrp="1"/>
          </p:cNvSpPr>
          <p:nvPr>
            <p:ph type="body" sz="quarter" idx="13" hasCustomPrompt="1"/>
          </p:nvPr>
        </p:nvSpPr>
        <p:spPr>
          <a:xfrm>
            <a:off x="975142" y="1852646"/>
            <a:ext cx="2899546" cy="545584"/>
          </a:xfrm>
          <a:prstGeom prst="rect">
            <a:avLst/>
          </a:prstGeom>
        </p:spPr>
        <p:txBody>
          <a:bodyPr/>
          <a:lstStyle>
            <a:lvl1pPr marL="0" indent="0">
              <a:buNone/>
              <a:defRPr sz="1600" b="1">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20" name="Text Placeholder 12">
            <a:extLst>
              <a:ext uri="{FF2B5EF4-FFF2-40B4-BE49-F238E27FC236}">
                <a16:creationId xmlns:a16="http://schemas.microsoft.com/office/drawing/2014/main" id="{3E037F0B-494D-40EB-8666-E1CB290D81A3}"/>
              </a:ext>
            </a:extLst>
          </p:cNvPr>
          <p:cNvSpPr>
            <a:spLocks noGrp="1"/>
          </p:cNvSpPr>
          <p:nvPr>
            <p:ph type="body" sz="quarter" idx="14"/>
          </p:nvPr>
        </p:nvSpPr>
        <p:spPr>
          <a:xfrm>
            <a:off x="975141" y="2499800"/>
            <a:ext cx="2899545" cy="1977916"/>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4" name="Text Placeholder 18">
            <a:extLst>
              <a:ext uri="{FF2B5EF4-FFF2-40B4-BE49-F238E27FC236}">
                <a16:creationId xmlns:a16="http://schemas.microsoft.com/office/drawing/2014/main" id="{2E72D3F8-0E96-0387-B8FE-94419AF76807}"/>
              </a:ext>
            </a:extLst>
          </p:cNvPr>
          <p:cNvSpPr>
            <a:spLocks noGrp="1"/>
          </p:cNvSpPr>
          <p:nvPr>
            <p:ph type="body" sz="quarter" idx="15" hasCustomPrompt="1"/>
          </p:nvPr>
        </p:nvSpPr>
        <p:spPr>
          <a:xfrm>
            <a:off x="4265402" y="1852645"/>
            <a:ext cx="2899546" cy="545584"/>
          </a:xfrm>
          <a:prstGeom prst="rect">
            <a:avLst/>
          </a:prstGeom>
        </p:spPr>
        <p:txBody>
          <a:bodyPr/>
          <a:lstStyle>
            <a:lvl1pPr marL="0" indent="0">
              <a:buNone/>
              <a:defRPr sz="1600" b="1">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5" name="Text Placeholder 12">
            <a:extLst>
              <a:ext uri="{FF2B5EF4-FFF2-40B4-BE49-F238E27FC236}">
                <a16:creationId xmlns:a16="http://schemas.microsoft.com/office/drawing/2014/main" id="{1DB57B00-ECBE-1830-9D7E-1FA07732552A}"/>
              </a:ext>
            </a:extLst>
          </p:cNvPr>
          <p:cNvSpPr>
            <a:spLocks noGrp="1"/>
          </p:cNvSpPr>
          <p:nvPr>
            <p:ph type="body" sz="quarter" idx="16"/>
          </p:nvPr>
        </p:nvSpPr>
        <p:spPr>
          <a:xfrm>
            <a:off x="4265401" y="2499799"/>
            <a:ext cx="2899545" cy="1977916"/>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7" name="Picture 9">
            <a:extLst>
              <a:ext uri="{FF2B5EF4-FFF2-40B4-BE49-F238E27FC236}">
                <a16:creationId xmlns:a16="http://schemas.microsoft.com/office/drawing/2014/main" id="{73CE3214-6F02-EFDB-7ACF-CD86277726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spTree>
    <p:extLst>
      <p:ext uri="{BB962C8B-B14F-4D97-AF65-F5344CB8AC3E}">
        <p14:creationId xmlns:p14="http://schemas.microsoft.com/office/powerpoint/2010/main" val="107897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Long PF 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4EB9A2F-D0D7-2A50-981A-624A8428679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2" name="Picture 9">
            <a:extLst>
              <a:ext uri="{FF2B5EF4-FFF2-40B4-BE49-F238E27FC236}">
                <a16:creationId xmlns:a16="http://schemas.microsoft.com/office/drawing/2014/main" id="{1C22E758-C99B-DBCA-26E6-48D263BD63E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pic>
        <p:nvPicPr>
          <p:cNvPr id="6" name="Picture 5">
            <a:extLst>
              <a:ext uri="{FF2B5EF4-FFF2-40B4-BE49-F238E27FC236}">
                <a16:creationId xmlns:a16="http://schemas.microsoft.com/office/drawing/2014/main" id="{8C22220F-7126-C33E-81EC-8D861C2294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607"/>
            <a:ext cx="2141838" cy="5146107"/>
          </a:xfrm>
          <a:prstGeom prst="rect">
            <a:avLst/>
          </a:prstGeom>
        </p:spPr>
      </p:pic>
    </p:spTree>
    <p:extLst>
      <p:ext uri="{BB962C8B-B14F-4D97-AF65-F5344CB8AC3E}">
        <p14:creationId xmlns:p14="http://schemas.microsoft.com/office/powerpoint/2010/main" val="3956045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Long PF 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4EB9A2F-D0D7-2A50-981A-624A8428679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2" name="Picture 9">
            <a:extLst>
              <a:ext uri="{FF2B5EF4-FFF2-40B4-BE49-F238E27FC236}">
                <a16:creationId xmlns:a16="http://schemas.microsoft.com/office/drawing/2014/main" id="{1C22E758-C99B-DBCA-26E6-48D263BD63E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pic>
        <p:nvPicPr>
          <p:cNvPr id="10" name="Picture 9">
            <a:extLst>
              <a:ext uri="{FF2B5EF4-FFF2-40B4-BE49-F238E27FC236}">
                <a16:creationId xmlns:a16="http://schemas.microsoft.com/office/drawing/2014/main" id="{5EC3F280-7FE6-4134-9825-FF0E52E243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V="1">
            <a:off x="0" y="0"/>
            <a:ext cx="2141838" cy="5143500"/>
          </a:xfrm>
          <a:prstGeom prst="rect">
            <a:avLst/>
          </a:prstGeom>
        </p:spPr>
      </p:pic>
    </p:spTree>
    <p:extLst>
      <p:ext uri="{BB962C8B-B14F-4D97-AF65-F5344CB8AC3E}">
        <p14:creationId xmlns:p14="http://schemas.microsoft.com/office/powerpoint/2010/main" val="2701332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Long PF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252AB-473A-74FF-8DF5-FE16B980CD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607"/>
            <a:ext cx="2141838" cy="5146107"/>
          </a:xfrm>
          <a:prstGeom prst="rect">
            <a:avLst/>
          </a:prstGeom>
        </p:spPr>
      </p:pic>
      <p:sp>
        <p:nvSpPr>
          <p:cNvPr id="3" name="Slide Number Placeholder 5">
            <a:extLst>
              <a:ext uri="{FF2B5EF4-FFF2-40B4-BE49-F238E27FC236}">
                <a16:creationId xmlns:a16="http://schemas.microsoft.com/office/drawing/2014/main" id="{C4EB9A2F-D0D7-2A50-981A-624A8428679B}"/>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4" name="Text Placeholder 12">
            <a:extLst>
              <a:ext uri="{FF2B5EF4-FFF2-40B4-BE49-F238E27FC236}">
                <a16:creationId xmlns:a16="http://schemas.microsoft.com/office/drawing/2014/main" id="{3CEB4323-8588-DBE4-3041-E724F5DC2D9B}"/>
              </a:ext>
            </a:extLst>
          </p:cNvPr>
          <p:cNvSpPr>
            <a:spLocks noGrp="1"/>
          </p:cNvSpPr>
          <p:nvPr>
            <p:ph type="body" sz="quarter" idx="12"/>
          </p:nvPr>
        </p:nvSpPr>
        <p:spPr>
          <a:xfrm>
            <a:off x="2596089" y="2342090"/>
            <a:ext cx="5624083" cy="1965617"/>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5" name="Text Placeholder 2">
            <a:extLst>
              <a:ext uri="{FF2B5EF4-FFF2-40B4-BE49-F238E27FC236}">
                <a16:creationId xmlns:a16="http://schemas.microsoft.com/office/drawing/2014/main" id="{8045A203-F31C-73EC-0032-6610BA1EE90A}"/>
              </a:ext>
            </a:extLst>
          </p:cNvPr>
          <p:cNvSpPr>
            <a:spLocks noGrp="1"/>
          </p:cNvSpPr>
          <p:nvPr>
            <p:ph type="body" sz="quarter" idx="10" hasCustomPrompt="1"/>
          </p:nvPr>
        </p:nvSpPr>
        <p:spPr>
          <a:xfrm>
            <a:off x="2596090" y="835792"/>
            <a:ext cx="3239720" cy="624316"/>
          </a:xfrm>
          <a:prstGeom prst="rect">
            <a:avLst/>
          </a:prstGeom>
        </p:spPr>
        <p:txBody>
          <a:bodyPr anchor="b"/>
          <a:lstStyle>
            <a:lvl1pPr marL="0" indent="0">
              <a:buNone/>
              <a:defRPr sz="3600" b="1">
                <a:solidFill>
                  <a:schemeClr val="bg2"/>
                </a:solidFill>
              </a:defRPr>
            </a:lvl1pPr>
          </a:lstStyle>
          <a:p>
            <a:pPr lvl="0"/>
            <a:r>
              <a:rPr lang="en-US" dirty="0"/>
              <a:t>Headline</a:t>
            </a:r>
          </a:p>
        </p:txBody>
      </p:sp>
      <p:sp>
        <p:nvSpPr>
          <p:cNvPr id="9" name="Text Placeholder 2">
            <a:extLst>
              <a:ext uri="{FF2B5EF4-FFF2-40B4-BE49-F238E27FC236}">
                <a16:creationId xmlns:a16="http://schemas.microsoft.com/office/drawing/2014/main" id="{4E497363-2653-2C9B-8504-2238B38DE93D}"/>
              </a:ext>
            </a:extLst>
          </p:cNvPr>
          <p:cNvSpPr>
            <a:spLocks noGrp="1"/>
          </p:cNvSpPr>
          <p:nvPr>
            <p:ph type="body" sz="quarter" idx="11" hasCustomPrompt="1"/>
          </p:nvPr>
        </p:nvSpPr>
        <p:spPr>
          <a:xfrm>
            <a:off x="2596090"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pic>
        <p:nvPicPr>
          <p:cNvPr id="2" name="Picture 9">
            <a:extLst>
              <a:ext uri="{FF2B5EF4-FFF2-40B4-BE49-F238E27FC236}">
                <a16:creationId xmlns:a16="http://schemas.microsoft.com/office/drawing/2014/main" id="{1C22E758-C99B-DBCA-26E6-48D263BD63E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spTree>
    <p:extLst>
      <p:ext uri="{BB962C8B-B14F-4D97-AF65-F5344CB8AC3E}">
        <p14:creationId xmlns:p14="http://schemas.microsoft.com/office/powerpoint/2010/main" val="1650737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with Header Bullets PF">
    <p:spTree>
      <p:nvGrpSpPr>
        <p:cNvPr id="1" name=""/>
        <p:cNvGrpSpPr/>
        <p:nvPr/>
      </p:nvGrpSpPr>
      <p:grpSpPr>
        <a:xfrm>
          <a:off x="0" y="0"/>
          <a:ext cx="0" cy="0"/>
          <a:chOff x="0" y="0"/>
          <a:chExt cx="0" cy="0"/>
        </a:xfrm>
      </p:grpSpPr>
      <p:sp>
        <p:nvSpPr>
          <p:cNvPr id="21" name="Text Placeholder 12">
            <a:extLst>
              <a:ext uri="{FF2B5EF4-FFF2-40B4-BE49-F238E27FC236}">
                <a16:creationId xmlns:a16="http://schemas.microsoft.com/office/drawing/2014/main" id="{7EF1F98F-B8C4-9CE9-4B15-A50131D9FE5D}"/>
              </a:ext>
            </a:extLst>
          </p:cNvPr>
          <p:cNvSpPr>
            <a:spLocks noGrp="1"/>
          </p:cNvSpPr>
          <p:nvPr>
            <p:ph type="body" sz="quarter" idx="15"/>
          </p:nvPr>
        </p:nvSpPr>
        <p:spPr>
          <a:xfrm>
            <a:off x="4174659" y="2878524"/>
            <a:ext cx="2990290" cy="1599191"/>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9" name="Slide Number Placeholder 5">
            <a:extLst>
              <a:ext uri="{FF2B5EF4-FFF2-40B4-BE49-F238E27FC236}">
                <a16:creationId xmlns:a16="http://schemas.microsoft.com/office/drawing/2014/main" id="{244C14B4-5AA0-F312-F5AC-0F2DBC29687E}"/>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
        <p:nvSpPr>
          <p:cNvPr id="13" name="Rectangle 12">
            <a:extLst>
              <a:ext uri="{FF2B5EF4-FFF2-40B4-BE49-F238E27FC236}">
                <a16:creationId xmlns:a16="http://schemas.microsoft.com/office/drawing/2014/main" id="{1E36C8E6-1519-67C8-A97F-B7640EA1F09C}"/>
              </a:ext>
            </a:extLst>
          </p:cNvPr>
          <p:cNvSpPr/>
          <p:nvPr userDrawn="1"/>
        </p:nvSpPr>
        <p:spPr>
          <a:xfrm>
            <a:off x="1" y="416243"/>
            <a:ext cx="2271860"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6">
            <a:extLst>
              <a:ext uri="{FF2B5EF4-FFF2-40B4-BE49-F238E27FC236}">
                <a16:creationId xmlns:a16="http://schemas.microsoft.com/office/drawing/2014/main" id="{48315834-F21A-9D5E-4C7F-6C0587DFAED1}"/>
              </a:ext>
            </a:extLst>
          </p:cNvPr>
          <p:cNvSpPr>
            <a:spLocks noGrp="1"/>
          </p:cNvSpPr>
          <p:nvPr>
            <p:ph type="body" sz="quarter" idx="10" hasCustomPrompt="1"/>
          </p:nvPr>
        </p:nvSpPr>
        <p:spPr>
          <a:xfrm>
            <a:off x="103690" y="472146"/>
            <a:ext cx="2168170"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17" name="Text Placeholder 2">
            <a:extLst>
              <a:ext uri="{FF2B5EF4-FFF2-40B4-BE49-F238E27FC236}">
                <a16:creationId xmlns:a16="http://schemas.microsoft.com/office/drawing/2014/main" id="{78C5F4AE-8CE1-292C-2DDE-0845DCE8093B}"/>
              </a:ext>
            </a:extLst>
          </p:cNvPr>
          <p:cNvSpPr>
            <a:spLocks noGrp="1"/>
          </p:cNvSpPr>
          <p:nvPr>
            <p:ph type="body" sz="quarter" idx="12" hasCustomPrompt="1"/>
          </p:nvPr>
        </p:nvSpPr>
        <p:spPr>
          <a:xfrm>
            <a:off x="975141" y="1221820"/>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9" name="Text Placeholder 18">
            <a:extLst>
              <a:ext uri="{FF2B5EF4-FFF2-40B4-BE49-F238E27FC236}">
                <a16:creationId xmlns:a16="http://schemas.microsoft.com/office/drawing/2014/main" id="{B9DE1B8D-928F-79BB-4FA4-061A518E4341}"/>
              </a:ext>
            </a:extLst>
          </p:cNvPr>
          <p:cNvSpPr>
            <a:spLocks noGrp="1"/>
          </p:cNvSpPr>
          <p:nvPr>
            <p:ph type="body" sz="quarter" idx="13" hasCustomPrompt="1"/>
          </p:nvPr>
        </p:nvSpPr>
        <p:spPr>
          <a:xfrm>
            <a:off x="975141" y="1852646"/>
            <a:ext cx="5726377" cy="545584"/>
          </a:xfrm>
          <a:prstGeom prst="rect">
            <a:avLst/>
          </a:prstGeom>
        </p:spPr>
        <p:txBody>
          <a:bodyPr/>
          <a:lstStyle>
            <a:lvl1pPr marL="0" indent="0">
              <a:buNone/>
              <a:defRPr sz="1600" b="0">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sp>
        <p:nvSpPr>
          <p:cNvPr id="20" name="Text Placeholder 12">
            <a:extLst>
              <a:ext uri="{FF2B5EF4-FFF2-40B4-BE49-F238E27FC236}">
                <a16:creationId xmlns:a16="http://schemas.microsoft.com/office/drawing/2014/main" id="{3E037F0B-494D-40EB-8666-E1CB290D81A3}"/>
              </a:ext>
            </a:extLst>
          </p:cNvPr>
          <p:cNvSpPr>
            <a:spLocks noGrp="1"/>
          </p:cNvSpPr>
          <p:nvPr>
            <p:ph type="body" sz="quarter" idx="14"/>
          </p:nvPr>
        </p:nvSpPr>
        <p:spPr>
          <a:xfrm>
            <a:off x="975141" y="2878524"/>
            <a:ext cx="2990290" cy="1599191"/>
          </a:xfrm>
          <a:prstGeom prst="rect">
            <a:avLst/>
          </a:prstGeom>
        </p:spPr>
        <p:txBody>
          <a:bodyPr/>
          <a:lstStyle>
            <a:lvl1pPr marL="285750" indent="-285750">
              <a:buFont typeface="Arial" panose="020B0604020202020204" pitchFamily="34" charset="0"/>
              <a:buChar char="•"/>
              <a:defRPr sz="14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pic>
        <p:nvPicPr>
          <p:cNvPr id="2" name="Picture 9">
            <a:extLst>
              <a:ext uri="{FF2B5EF4-FFF2-40B4-BE49-F238E27FC236}">
                <a16:creationId xmlns:a16="http://schemas.microsoft.com/office/drawing/2014/main" id="{3869E05D-D140-0593-0A9F-9C9B1D30308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spTree>
    <p:extLst>
      <p:ext uri="{BB962C8B-B14F-4D97-AF65-F5344CB8AC3E}">
        <p14:creationId xmlns:p14="http://schemas.microsoft.com/office/powerpoint/2010/main" val="3949673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with Header Bullets Navy PF">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C6B46C-D71B-CFA8-C3BF-1B3B1C5F1F2F}"/>
              </a:ext>
            </a:extLst>
          </p:cNvPr>
          <p:cNvSpPr/>
          <p:nvPr userDrawn="1"/>
        </p:nvSpPr>
        <p:spPr>
          <a:xfrm>
            <a:off x="0" y="2651760"/>
            <a:ext cx="9144000" cy="2491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3" dirty="0"/>
          </a:p>
        </p:txBody>
      </p:sp>
      <p:sp>
        <p:nvSpPr>
          <p:cNvPr id="17" name="Text Placeholder 12">
            <a:extLst>
              <a:ext uri="{FF2B5EF4-FFF2-40B4-BE49-F238E27FC236}">
                <a16:creationId xmlns:a16="http://schemas.microsoft.com/office/drawing/2014/main" id="{C522DB94-D8C5-33B4-CB50-CF94495E4103}"/>
              </a:ext>
            </a:extLst>
          </p:cNvPr>
          <p:cNvSpPr>
            <a:spLocks noGrp="1"/>
          </p:cNvSpPr>
          <p:nvPr>
            <p:ph type="body" sz="quarter" idx="15"/>
          </p:nvPr>
        </p:nvSpPr>
        <p:spPr>
          <a:xfrm>
            <a:off x="4174659" y="2878524"/>
            <a:ext cx="2990290" cy="1599191"/>
          </a:xfrm>
          <a:prstGeom prst="rect">
            <a:avLst/>
          </a:prstGeom>
        </p:spPr>
        <p:txBody>
          <a:bodyPr/>
          <a:lstStyle>
            <a:lvl1pPr marL="285750" indent="-285750">
              <a:buFont typeface="Arial" panose="020B0604020202020204" pitchFamily="34" charset="0"/>
              <a:buChar char="•"/>
              <a:defRPr sz="14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18" name="Text Placeholder 12">
            <a:extLst>
              <a:ext uri="{FF2B5EF4-FFF2-40B4-BE49-F238E27FC236}">
                <a16:creationId xmlns:a16="http://schemas.microsoft.com/office/drawing/2014/main" id="{EFE65D37-289D-5E12-1E95-508C0A156AF1}"/>
              </a:ext>
            </a:extLst>
          </p:cNvPr>
          <p:cNvSpPr>
            <a:spLocks noGrp="1"/>
          </p:cNvSpPr>
          <p:nvPr>
            <p:ph type="body" sz="quarter" idx="14"/>
          </p:nvPr>
        </p:nvSpPr>
        <p:spPr>
          <a:xfrm>
            <a:off x="975141" y="2878524"/>
            <a:ext cx="2990290" cy="1599191"/>
          </a:xfrm>
          <a:prstGeom prst="rect">
            <a:avLst/>
          </a:prstGeom>
        </p:spPr>
        <p:txBody>
          <a:bodyPr/>
          <a:lstStyle>
            <a:lvl1pPr marL="285750" indent="-285750">
              <a:buFont typeface="Arial" panose="020B0604020202020204" pitchFamily="34" charset="0"/>
              <a:buChar char="•"/>
              <a:defRPr sz="140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9" name="Slide Number Placeholder 5">
            <a:extLst>
              <a:ext uri="{FF2B5EF4-FFF2-40B4-BE49-F238E27FC236}">
                <a16:creationId xmlns:a16="http://schemas.microsoft.com/office/drawing/2014/main" id="{CEE395FC-2044-1C4A-8310-84D5AF261158}"/>
              </a:ext>
            </a:extLst>
          </p:cNvPr>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DBF3406E-993A-0541-A9A1-AA98810916D1}" type="slidenum">
              <a:rPr lang="en-US" smtClean="0"/>
              <a:pPr/>
              <a:t>‹#›</a:t>
            </a:fld>
            <a:endParaRPr lang="en-US" dirty="0"/>
          </a:p>
        </p:txBody>
      </p:sp>
      <p:sp>
        <p:nvSpPr>
          <p:cNvPr id="11" name="Rectangle 10">
            <a:extLst>
              <a:ext uri="{FF2B5EF4-FFF2-40B4-BE49-F238E27FC236}">
                <a16:creationId xmlns:a16="http://schemas.microsoft.com/office/drawing/2014/main" id="{547703B8-4DB5-37CA-CC9F-02087CCF71C9}"/>
              </a:ext>
            </a:extLst>
          </p:cNvPr>
          <p:cNvSpPr/>
          <p:nvPr userDrawn="1"/>
        </p:nvSpPr>
        <p:spPr>
          <a:xfrm>
            <a:off x="-1" y="416243"/>
            <a:ext cx="2267712"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6">
            <a:extLst>
              <a:ext uri="{FF2B5EF4-FFF2-40B4-BE49-F238E27FC236}">
                <a16:creationId xmlns:a16="http://schemas.microsoft.com/office/drawing/2014/main" id="{CBED344F-08F8-9FB0-CB1B-98C3B88BA09A}"/>
              </a:ext>
            </a:extLst>
          </p:cNvPr>
          <p:cNvSpPr>
            <a:spLocks noGrp="1"/>
          </p:cNvSpPr>
          <p:nvPr>
            <p:ph type="body" sz="quarter" idx="10" hasCustomPrompt="1"/>
          </p:nvPr>
        </p:nvSpPr>
        <p:spPr>
          <a:xfrm>
            <a:off x="103690" y="472146"/>
            <a:ext cx="1857085" cy="237045"/>
          </a:xfrm>
          <a:prstGeom prst="rect">
            <a:avLst/>
          </a:prstGeom>
        </p:spPr>
        <p:txBody>
          <a:bodyPr/>
          <a:lstStyle>
            <a:lvl1pPr marL="0" indent="0">
              <a:buNone/>
              <a:defRPr sz="1250" b="1">
                <a:solidFill>
                  <a:schemeClr val="bg1"/>
                </a:solidFill>
              </a:defRPr>
            </a:lvl1pPr>
          </a:lstStyle>
          <a:p>
            <a:pPr lvl="0"/>
            <a:r>
              <a:rPr lang="en-US" dirty="0"/>
              <a:t>Slide Header</a:t>
            </a:r>
          </a:p>
        </p:txBody>
      </p:sp>
      <p:sp>
        <p:nvSpPr>
          <p:cNvPr id="15" name="Text Placeholder 2">
            <a:extLst>
              <a:ext uri="{FF2B5EF4-FFF2-40B4-BE49-F238E27FC236}">
                <a16:creationId xmlns:a16="http://schemas.microsoft.com/office/drawing/2014/main" id="{94D3401E-A856-27B8-694E-AD25B5BDF9C7}"/>
              </a:ext>
            </a:extLst>
          </p:cNvPr>
          <p:cNvSpPr>
            <a:spLocks noGrp="1"/>
          </p:cNvSpPr>
          <p:nvPr>
            <p:ph type="body" sz="quarter" idx="12" hasCustomPrompt="1"/>
          </p:nvPr>
        </p:nvSpPr>
        <p:spPr>
          <a:xfrm>
            <a:off x="975141" y="1221820"/>
            <a:ext cx="2856485" cy="622412"/>
          </a:xfrm>
          <a:prstGeom prst="rect">
            <a:avLst/>
          </a:prstGeom>
        </p:spPr>
        <p:txBody>
          <a:bodyPr anchor="t"/>
          <a:lstStyle>
            <a:lvl1pPr marL="0" indent="0">
              <a:buNone/>
              <a:defRPr sz="3600" b="1">
                <a:solidFill>
                  <a:schemeClr val="accent1"/>
                </a:solidFill>
              </a:defRPr>
            </a:lvl1pPr>
          </a:lstStyle>
          <a:p>
            <a:pPr lvl="0"/>
            <a:r>
              <a:rPr lang="en-US" dirty="0"/>
              <a:t>Headline</a:t>
            </a:r>
          </a:p>
        </p:txBody>
      </p:sp>
      <p:sp>
        <p:nvSpPr>
          <p:cNvPr id="16" name="Text Placeholder 18">
            <a:extLst>
              <a:ext uri="{FF2B5EF4-FFF2-40B4-BE49-F238E27FC236}">
                <a16:creationId xmlns:a16="http://schemas.microsoft.com/office/drawing/2014/main" id="{C871DBAD-2339-4C40-31E6-5FAAA8860E10}"/>
              </a:ext>
            </a:extLst>
          </p:cNvPr>
          <p:cNvSpPr>
            <a:spLocks noGrp="1"/>
          </p:cNvSpPr>
          <p:nvPr>
            <p:ph type="body" sz="quarter" idx="13" hasCustomPrompt="1"/>
          </p:nvPr>
        </p:nvSpPr>
        <p:spPr>
          <a:xfrm>
            <a:off x="975141" y="1852646"/>
            <a:ext cx="5726377" cy="545584"/>
          </a:xfrm>
          <a:prstGeom prst="rect">
            <a:avLst/>
          </a:prstGeom>
        </p:spPr>
        <p:txBody>
          <a:bodyPr/>
          <a:lstStyle>
            <a:lvl1pPr marL="0" indent="0">
              <a:buNone/>
              <a:defRPr sz="1600" b="0">
                <a:solidFill>
                  <a:schemeClr val="bg2"/>
                </a:solidFill>
                <a:latin typeface="Franklin Gothic Book" panose="020B0503020102020204" pitchFamily="34" charset="0"/>
              </a:defRPr>
            </a:lvl1pPr>
          </a:lstStyle>
          <a:p>
            <a:pPr lvl="0"/>
            <a:r>
              <a:rPr lang="en-US" dirty="0"/>
              <a:t>Subhead</a:t>
            </a:r>
            <a:br>
              <a:rPr lang="en-US" dirty="0"/>
            </a:br>
            <a:r>
              <a:rPr lang="en-US" dirty="0"/>
              <a:t>Subhead</a:t>
            </a:r>
          </a:p>
        </p:txBody>
      </p:sp>
      <p:pic>
        <p:nvPicPr>
          <p:cNvPr id="2" name="Picture 9">
            <a:extLst>
              <a:ext uri="{FF2B5EF4-FFF2-40B4-BE49-F238E27FC236}">
                <a16:creationId xmlns:a16="http://schemas.microsoft.com/office/drawing/2014/main" id="{51487F0D-C414-C86A-F9D2-58BBF53C30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322038" y="311080"/>
            <a:ext cx="569073" cy="459500"/>
          </a:xfrm>
          <a:prstGeom prst="rect">
            <a:avLst/>
          </a:prstGeom>
        </p:spPr>
      </p:pic>
    </p:spTree>
    <p:extLst>
      <p:ext uri="{BB962C8B-B14F-4D97-AF65-F5344CB8AC3E}">
        <p14:creationId xmlns:p14="http://schemas.microsoft.com/office/powerpoint/2010/main" val="94619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with Header and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3A05420-9A0B-5A69-4FD4-F06EA18E1A17}"/>
              </a:ext>
            </a:extLst>
          </p:cNvPr>
          <p:cNvSpPr>
            <a:spLocks noGrp="1"/>
          </p:cNvSpPr>
          <p:nvPr>
            <p:ph type="pic" sz="quarter" idx="14" hasCustomPrompt="1"/>
          </p:nvPr>
        </p:nvSpPr>
        <p:spPr>
          <a:xfrm>
            <a:off x="3975100" y="11607"/>
            <a:ext cx="5168900" cy="5146675"/>
          </a:xfrm>
          <a:prstGeom prst="rect">
            <a:avLst/>
          </a:prstGeom>
          <a:solidFill>
            <a:schemeClr val="bg1">
              <a:lumMod val="85000"/>
            </a:schemeClr>
          </a:solidFill>
        </p:spPr>
        <p:txBody>
          <a:bodyPr/>
          <a:lstStyle>
            <a:lvl1pPr marL="0" indent="0">
              <a:buNone/>
              <a:defRPr/>
            </a:lvl1pPr>
          </a:lstStyle>
          <a:p>
            <a:r>
              <a:rPr lang="en-US" dirty="0"/>
              <a:t>Click to add photo</a:t>
            </a:r>
          </a:p>
        </p:txBody>
      </p:sp>
      <p:sp>
        <p:nvSpPr>
          <p:cNvPr id="11" name="Text Placeholder 12">
            <a:extLst>
              <a:ext uri="{FF2B5EF4-FFF2-40B4-BE49-F238E27FC236}">
                <a16:creationId xmlns:a16="http://schemas.microsoft.com/office/drawing/2014/main" id="{204F52A0-69A6-2990-3702-D8727E8E032D}"/>
              </a:ext>
            </a:extLst>
          </p:cNvPr>
          <p:cNvSpPr>
            <a:spLocks noGrp="1"/>
          </p:cNvSpPr>
          <p:nvPr>
            <p:ph type="body" sz="quarter" idx="13"/>
          </p:nvPr>
        </p:nvSpPr>
        <p:spPr>
          <a:xfrm>
            <a:off x="741175" y="1969086"/>
            <a:ext cx="2633622" cy="1223411"/>
          </a:xfrm>
          <a:prstGeom prst="rect">
            <a:avLst/>
          </a:prstGeom>
        </p:spPr>
        <p:txBody>
          <a:bodyPr/>
          <a:lstStyle>
            <a:lvl1pPr marL="0" indent="0">
              <a:buFontTx/>
              <a:buNone/>
              <a:defRPr sz="1600">
                <a:solidFill>
                  <a:schemeClr val="bg2"/>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9" name="Rectangle 8">
            <a:extLst>
              <a:ext uri="{FF2B5EF4-FFF2-40B4-BE49-F238E27FC236}">
                <a16:creationId xmlns:a16="http://schemas.microsoft.com/office/drawing/2014/main" id="{5DABF439-2E31-D3B6-E158-61BC46D701D2}"/>
              </a:ext>
            </a:extLst>
          </p:cNvPr>
          <p:cNvSpPr/>
          <p:nvPr userDrawn="1"/>
        </p:nvSpPr>
        <p:spPr>
          <a:xfrm>
            <a:off x="-1" y="416243"/>
            <a:ext cx="2267712" cy="3643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 Placeholder 6">
            <a:extLst>
              <a:ext uri="{FF2B5EF4-FFF2-40B4-BE49-F238E27FC236}">
                <a16:creationId xmlns:a16="http://schemas.microsoft.com/office/drawing/2014/main" id="{058991FE-FFBF-F928-2BED-29293EF1845F}"/>
              </a:ext>
            </a:extLst>
          </p:cNvPr>
          <p:cNvSpPr>
            <a:spLocks noGrp="1"/>
          </p:cNvSpPr>
          <p:nvPr>
            <p:ph type="body" sz="quarter" idx="10" hasCustomPrompt="1"/>
          </p:nvPr>
        </p:nvSpPr>
        <p:spPr>
          <a:xfrm>
            <a:off x="103690" y="472146"/>
            <a:ext cx="1857085" cy="237045"/>
          </a:xfrm>
          <a:prstGeom prst="rect">
            <a:avLst/>
          </a:prstGeom>
        </p:spPr>
        <p:txBody>
          <a:bodyPr/>
          <a:lstStyle>
            <a:lvl1pPr marL="0" indent="0">
              <a:buNone/>
              <a:defRPr sz="1250" b="1">
                <a:solidFill>
                  <a:schemeClr val="bg1"/>
                </a:solidFill>
              </a:defRPr>
            </a:lvl1pPr>
          </a:lstStyle>
          <a:p>
            <a:pPr lvl="0"/>
            <a:r>
              <a:rPr lang="en-US" dirty="0"/>
              <a:t>Slide Header</a:t>
            </a:r>
          </a:p>
        </p:txBody>
      </p:sp>
    </p:spTree>
    <p:extLst>
      <p:ext uri="{BB962C8B-B14F-4D97-AF65-F5344CB8AC3E}">
        <p14:creationId xmlns:p14="http://schemas.microsoft.com/office/powerpoint/2010/main" val="1512138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7F9665-3CC6-E08C-DED6-D483AFC1B7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761" y="-12964"/>
            <a:ext cx="3984240" cy="5168695"/>
          </a:xfrm>
          <a:prstGeom prst="rect">
            <a:avLst/>
          </a:prstGeom>
        </p:spPr>
      </p:pic>
      <p:sp>
        <p:nvSpPr>
          <p:cNvPr id="15" name="Text Placeholder 12">
            <a:extLst>
              <a:ext uri="{FF2B5EF4-FFF2-40B4-BE49-F238E27FC236}">
                <a16:creationId xmlns:a16="http://schemas.microsoft.com/office/drawing/2014/main" id="{2ACDA43C-9FF3-4F23-1FF6-30F4D98D6F95}"/>
              </a:ext>
            </a:extLst>
          </p:cNvPr>
          <p:cNvSpPr>
            <a:spLocks noGrp="1"/>
          </p:cNvSpPr>
          <p:nvPr>
            <p:ph type="body" sz="quarter" idx="12"/>
          </p:nvPr>
        </p:nvSpPr>
        <p:spPr>
          <a:xfrm>
            <a:off x="465014" y="2342090"/>
            <a:ext cx="3855800" cy="1311157"/>
          </a:xfrm>
          <a:prstGeom prst="rect">
            <a:avLst/>
          </a:prstGeom>
        </p:spPr>
        <p:txBody>
          <a:bodyPr/>
          <a:lstStyle>
            <a:lvl1pPr marL="0" indent="0">
              <a:buFontTx/>
              <a:buNone/>
              <a:defRPr sz="1600" baseline="0">
                <a:solidFill>
                  <a:schemeClr val="bg1"/>
                </a:solidFill>
                <a:latin typeface="Franklin Gothic Book" panose="020B0503020102020204" pitchFamily="34" charset="0"/>
              </a:defRPr>
            </a:lvl1pPr>
            <a:lvl2pPr marL="342900" indent="0">
              <a:buFontTx/>
              <a:buNone/>
              <a:defRPr sz="1350">
                <a:solidFill>
                  <a:schemeClr val="bg2"/>
                </a:solidFill>
                <a:latin typeface="Franklin Gothic Book" panose="020B0503020102020204" pitchFamily="34" charset="0"/>
              </a:defRPr>
            </a:lvl2pPr>
            <a:lvl3pPr marL="685800" indent="0">
              <a:buFontTx/>
              <a:buNone/>
              <a:defRPr sz="1350">
                <a:solidFill>
                  <a:schemeClr val="bg2"/>
                </a:solidFill>
                <a:latin typeface="Franklin Gothic Book" panose="020B0503020102020204" pitchFamily="34" charset="0"/>
              </a:defRPr>
            </a:lvl3pPr>
            <a:lvl4pPr marL="1028700" indent="0">
              <a:buFontTx/>
              <a:buNone/>
              <a:defRPr sz="1350">
                <a:solidFill>
                  <a:schemeClr val="bg2"/>
                </a:solidFill>
                <a:latin typeface="Franklin Gothic Book" panose="020B0503020102020204" pitchFamily="34" charset="0"/>
              </a:defRPr>
            </a:lvl4pPr>
            <a:lvl5pPr marL="1371600" indent="0">
              <a:buFontTx/>
              <a:buNone/>
              <a:defRPr sz="1350">
                <a:solidFill>
                  <a:schemeClr val="bg2"/>
                </a:solidFill>
                <a:latin typeface="Franklin Gothic Book" panose="020B0503020102020204" pitchFamily="34" charset="0"/>
              </a:defRPr>
            </a:lvl5pPr>
          </a:lstStyle>
          <a:p>
            <a:pPr lvl="0"/>
            <a:endParaRPr lang="en-US" dirty="0"/>
          </a:p>
        </p:txBody>
      </p:sp>
      <p:sp>
        <p:nvSpPr>
          <p:cNvPr id="17" name="Text Placeholder 2">
            <a:extLst>
              <a:ext uri="{FF2B5EF4-FFF2-40B4-BE49-F238E27FC236}">
                <a16:creationId xmlns:a16="http://schemas.microsoft.com/office/drawing/2014/main" id="{906D7D09-59F6-B425-4175-C22CE252E469}"/>
              </a:ext>
            </a:extLst>
          </p:cNvPr>
          <p:cNvSpPr>
            <a:spLocks noGrp="1"/>
          </p:cNvSpPr>
          <p:nvPr>
            <p:ph type="body" sz="quarter" idx="10" hasCustomPrompt="1"/>
          </p:nvPr>
        </p:nvSpPr>
        <p:spPr>
          <a:xfrm>
            <a:off x="462045" y="832104"/>
            <a:ext cx="3239720" cy="624316"/>
          </a:xfrm>
          <a:prstGeom prst="rect">
            <a:avLst/>
          </a:prstGeom>
        </p:spPr>
        <p:txBody>
          <a:bodyPr anchor="b"/>
          <a:lstStyle>
            <a:lvl1pPr marL="0" indent="0">
              <a:buNone/>
              <a:defRPr sz="3600" b="1" baseline="0">
                <a:solidFill>
                  <a:schemeClr val="bg1"/>
                </a:solidFill>
              </a:defRPr>
            </a:lvl1pPr>
          </a:lstStyle>
          <a:p>
            <a:pPr lvl="0"/>
            <a:r>
              <a:rPr lang="en-US" dirty="0"/>
              <a:t>Headline</a:t>
            </a:r>
          </a:p>
        </p:txBody>
      </p:sp>
      <p:sp>
        <p:nvSpPr>
          <p:cNvPr id="18" name="Text Placeholder 2">
            <a:extLst>
              <a:ext uri="{FF2B5EF4-FFF2-40B4-BE49-F238E27FC236}">
                <a16:creationId xmlns:a16="http://schemas.microsoft.com/office/drawing/2014/main" id="{CBC3F5F8-A9B5-09A8-933E-CB5BBA7E729A}"/>
              </a:ext>
            </a:extLst>
          </p:cNvPr>
          <p:cNvSpPr>
            <a:spLocks noGrp="1"/>
          </p:cNvSpPr>
          <p:nvPr>
            <p:ph type="body" sz="quarter" idx="11" hasCustomPrompt="1"/>
          </p:nvPr>
        </p:nvSpPr>
        <p:spPr>
          <a:xfrm>
            <a:off x="465014" y="1422400"/>
            <a:ext cx="3239720" cy="559860"/>
          </a:xfrm>
          <a:prstGeom prst="rect">
            <a:avLst/>
          </a:prstGeom>
        </p:spPr>
        <p:txBody>
          <a:bodyPr anchor="t"/>
          <a:lstStyle>
            <a:lvl1pPr marL="0" indent="0">
              <a:buNone/>
              <a:defRPr sz="3600" b="1">
                <a:solidFill>
                  <a:schemeClr val="tx2"/>
                </a:solidFill>
              </a:defRPr>
            </a:lvl1pPr>
          </a:lstStyle>
          <a:p>
            <a:pPr lvl="0"/>
            <a:r>
              <a:rPr lang="en-US" dirty="0"/>
              <a:t>Headline</a:t>
            </a:r>
          </a:p>
        </p:txBody>
      </p:sp>
      <p:grpSp>
        <p:nvGrpSpPr>
          <p:cNvPr id="7" name="Group 6">
            <a:extLst>
              <a:ext uri="{FF2B5EF4-FFF2-40B4-BE49-F238E27FC236}">
                <a16:creationId xmlns:a16="http://schemas.microsoft.com/office/drawing/2014/main" id="{3650D07E-4F68-5E7D-2E1C-8D02E81B93F2}"/>
              </a:ext>
            </a:extLst>
          </p:cNvPr>
          <p:cNvGrpSpPr/>
          <p:nvPr userDrawn="1"/>
        </p:nvGrpSpPr>
        <p:grpSpPr>
          <a:xfrm>
            <a:off x="556259" y="4311396"/>
            <a:ext cx="1525646" cy="454737"/>
            <a:chOff x="3882995" y="3721166"/>
            <a:chExt cx="1837285" cy="547624"/>
          </a:xfrm>
        </p:grpSpPr>
        <p:pic>
          <p:nvPicPr>
            <p:cNvPr id="10" name="Picture 9">
              <a:extLst>
                <a:ext uri="{FF2B5EF4-FFF2-40B4-BE49-F238E27FC236}">
                  <a16:creationId xmlns:a16="http://schemas.microsoft.com/office/drawing/2014/main" id="{0C4D3942-7D4A-B23C-1796-F7124FC131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40031" y="3721166"/>
              <a:ext cx="680249" cy="547624"/>
            </a:xfrm>
            <a:prstGeom prst="rect">
              <a:avLst/>
            </a:prstGeom>
          </p:spPr>
        </p:pic>
        <p:pic>
          <p:nvPicPr>
            <p:cNvPr id="11" name="Picture 10">
              <a:extLst>
                <a:ext uri="{FF2B5EF4-FFF2-40B4-BE49-F238E27FC236}">
                  <a16:creationId xmlns:a16="http://schemas.microsoft.com/office/drawing/2014/main" id="{8A72B3A8-2F02-F52E-295D-41FF09ABD4B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882995" y="3741825"/>
              <a:ext cx="833807" cy="526965"/>
            </a:xfrm>
            <a:prstGeom prst="rect">
              <a:avLst/>
            </a:prstGeom>
          </p:spPr>
        </p:pic>
      </p:grpSp>
    </p:spTree>
    <p:extLst>
      <p:ext uri="{BB962C8B-B14F-4D97-AF65-F5344CB8AC3E}">
        <p14:creationId xmlns:p14="http://schemas.microsoft.com/office/powerpoint/2010/main" val="2486528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T_Primary_Chart">
    <p:spTree>
      <p:nvGrpSpPr>
        <p:cNvPr id="1" name=""/>
        <p:cNvGrpSpPr/>
        <p:nvPr/>
      </p:nvGrpSpPr>
      <p:grpSpPr>
        <a:xfrm>
          <a:off x="0" y="0"/>
          <a:ext cx="0" cy="0"/>
          <a:chOff x="0" y="0"/>
          <a:chExt cx="0" cy="0"/>
        </a:xfrm>
      </p:grpSpPr>
      <p:sp>
        <p:nvSpPr>
          <p:cNvPr id="7" name="Chart 1"/>
          <p:cNvSpPr>
            <a:spLocks noGrp="1"/>
          </p:cNvSpPr>
          <p:nvPr>
            <p:ph type="chart" sz="quarter" idx="14"/>
          </p:nvPr>
        </p:nvSpPr>
        <p:spPr>
          <a:xfrm>
            <a:off x="342900" y="637309"/>
            <a:ext cx="8458200" cy="3735515"/>
          </a:xfrm>
          <a:prstGeom prst="rect">
            <a:avLst/>
          </a:prstGeom>
        </p:spPr>
        <p:txBody>
          <a:bodyPr/>
          <a:lstStyle>
            <a:lvl1pPr>
              <a:defRPr>
                <a:solidFill>
                  <a:schemeClr val="tx1"/>
                </a:solidFill>
              </a:defRPr>
            </a:lvl1pPr>
          </a:lstStyle>
          <a:p>
            <a:endParaRPr lang="en-US" dirty="0"/>
          </a:p>
        </p:txBody>
      </p:sp>
      <p:sp>
        <p:nvSpPr>
          <p:cNvPr id="2" name="Text Placeholder 2">
            <a:extLst>
              <a:ext uri="{FF2B5EF4-FFF2-40B4-BE49-F238E27FC236}">
                <a16:creationId xmlns:a16="http://schemas.microsoft.com/office/drawing/2014/main" id="{D688B501-D05F-05FB-1D6D-C740886F0178}"/>
              </a:ext>
            </a:extLst>
          </p:cNvPr>
          <p:cNvSpPr>
            <a:spLocks noGrp="1"/>
          </p:cNvSpPr>
          <p:nvPr>
            <p:ph type="body" sz="quarter" idx="16" hasCustomPrompt="1"/>
          </p:nvPr>
        </p:nvSpPr>
        <p:spPr>
          <a:xfrm>
            <a:off x="342900" y="314325"/>
            <a:ext cx="8458200"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
        <p:nvSpPr>
          <p:cNvPr id="3" name="Text Placeholder 2">
            <a:extLst>
              <a:ext uri="{FF2B5EF4-FFF2-40B4-BE49-F238E27FC236}">
                <a16:creationId xmlns:a16="http://schemas.microsoft.com/office/drawing/2014/main" id="{16C2C6FC-D909-144D-80C3-9CB4BD5EB0CC}"/>
              </a:ext>
            </a:extLst>
          </p:cNvPr>
          <p:cNvSpPr>
            <a:spLocks noGrp="1"/>
          </p:cNvSpPr>
          <p:nvPr>
            <p:ph type="body" sz="quarter" idx="15" hasCustomPrompt="1"/>
          </p:nvPr>
        </p:nvSpPr>
        <p:spPr>
          <a:xfrm>
            <a:off x="342900" y="4518423"/>
            <a:ext cx="8458200" cy="273844"/>
          </a:xfrm>
        </p:spPr>
        <p:txBody>
          <a:bodyPr vert="horz" lIns="0" tIns="0" rIns="0" bIns="0" rtlCol="0" anchor="b"/>
          <a:lstStyle>
            <a:lvl1pPr>
              <a:spcAft>
                <a:spcPts val="0"/>
              </a:spcAft>
              <a:defRPr lang="en-US" sz="600"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{base}</a:t>
            </a:r>
          </a:p>
          <a:p>
            <a:pPr lvl="0" defTabSz="685739"/>
            <a:r>
              <a:rPr lang="en-US"/>
              <a:t>{question}</a:t>
            </a:r>
          </a:p>
          <a:p>
            <a:pPr lvl="0" defTabSz="685739"/>
            <a:r>
              <a:rPr lang="en-US"/>
              <a:t>{statistics}</a:t>
            </a:r>
            <a:endParaRPr lang="en-GB"/>
          </a:p>
        </p:txBody>
      </p:sp>
    </p:spTree>
    <p:custDataLst>
      <p:tags r:id="rId1"/>
    </p:custDataLst>
    <p:extLst>
      <p:ext uri="{BB962C8B-B14F-4D97-AF65-F5344CB8AC3E}">
        <p14:creationId xmlns:p14="http://schemas.microsoft.com/office/powerpoint/2010/main" val="332880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 Insights Top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3628B9-0351-40DB-9769-452EB14C75C9}"/>
              </a:ext>
            </a:extLst>
          </p:cNvPr>
          <p:cNvSpPr/>
          <p:nvPr userDrawn="1"/>
        </p:nvSpPr>
        <p:spPr>
          <a:xfrm>
            <a:off x="1" y="4864419"/>
            <a:ext cx="9144000" cy="274320"/>
          </a:xfrm>
          <a:prstGeom prst="rect">
            <a:avLst/>
          </a:prstGeom>
          <a:solidFill>
            <a:schemeClr val="tx1">
              <a:lumMod val="90000"/>
              <a:lumOff val="1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rIns="116586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noProof="0" dirty="0">
              <a:ln>
                <a:noFill/>
              </a:ln>
              <a:solidFill>
                <a:prstClr val="white">
                  <a:lumMod val="95000"/>
                </a:prstClr>
              </a:solidFill>
              <a:effectLst/>
              <a:uLnTx/>
              <a:uFillTx/>
              <a:latin typeface="+mn-lt"/>
              <a:ea typeface="+mn-ea"/>
              <a:cs typeface="+mn-cs"/>
            </a:endParaRPr>
          </a:p>
        </p:txBody>
      </p:sp>
      <p:sp>
        <p:nvSpPr>
          <p:cNvPr id="31" name="Rectangle: Top Corners Rounded 30">
            <a:extLst>
              <a:ext uri="{FF2B5EF4-FFF2-40B4-BE49-F238E27FC236}">
                <a16:creationId xmlns:a16="http://schemas.microsoft.com/office/drawing/2014/main" id="{4C66F0AF-2AB6-ADE4-414F-24C69872FDB0}"/>
              </a:ext>
            </a:extLst>
          </p:cNvPr>
          <p:cNvSpPr/>
          <p:nvPr userDrawn="1"/>
        </p:nvSpPr>
        <p:spPr>
          <a:xfrm rot="5400000">
            <a:off x="4171886" y="-4072132"/>
            <a:ext cx="635921" cy="8979698"/>
          </a:xfrm>
          <a:prstGeom prst="round2SameRect">
            <a:avLst>
              <a:gd name="adj1" fmla="val 50000"/>
              <a:gd name="adj2" fmla="val 0"/>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Title 5">
            <a:extLst>
              <a:ext uri="{FF2B5EF4-FFF2-40B4-BE49-F238E27FC236}">
                <a16:creationId xmlns:a16="http://schemas.microsoft.com/office/drawing/2014/main" id="{1F995D62-DFFD-FFFF-30F0-40172A052A19}"/>
              </a:ext>
            </a:extLst>
          </p:cNvPr>
          <p:cNvSpPr>
            <a:spLocks noGrp="1"/>
          </p:cNvSpPr>
          <p:nvPr>
            <p:ph type="title" hasCustomPrompt="1"/>
          </p:nvPr>
        </p:nvSpPr>
        <p:spPr>
          <a:xfrm>
            <a:off x="-2" y="105987"/>
            <a:ext cx="6402880" cy="628650"/>
          </a:xfrm>
        </p:spPr>
        <p:txBody>
          <a:bodyPr>
            <a:noAutofit/>
          </a:bodyPr>
          <a:lstStyle>
            <a:lvl1pPr>
              <a:defRPr sz="1800">
                <a:solidFill>
                  <a:schemeClr val="bg1"/>
                </a:solidFill>
                <a:latin typeface="+mj-lt"/>
              </a:defRPr>
            </a:lvl1pPr>
          </a:lstStyle>
          <a:p>
            <a:r>
              <a:rPr lang="en-US" dirty="0"/>
              <a:t>This is a headline about the most important thing that we learned on this page.</a:t>
            </a:r>
          </a:p>
        </p:txBody>
      </p:sp>
      <p:sp>
        <p:nvSpPr>
          <p:cNvPr id="33" name="Text Placeholder 7">
            <a:extLst>
              <a:ext uri="{FF2B5EF4-FFF2-40B4-BE49-F238E27FC236}">
                <a16:creationId xmlns:a16="http://schemas.microsoft.com/office/drawing/2014/main" id="{C4C9A687-B7C1-3EC1-296E-E777E2E20999}"/>
              </a:ext>
            </a:extLst>
          </p:cNvPr>
          <p:cNvSpPr>
            <a:spLocks noGrp="1"/>
          </p:cNvSpPr>
          <p:nvPr>
            <p:ph type="body" sz="quarter" idx="10" hasCustomPrompt="1"/>
          </p:nvPr>
        </p:nvSpPr>
        <p:spPr>
          <a:xfrm>
            <a:off x="6402878" y="105987"/>
            <a:ext cx="2344190" cy="628650"/>
          </a:xfrm>
          <a:prstGeom prst="rect">
            <a:avLst/>
          </a:prstGeom>
        </p:spPr>
        <p:txBody>
          <a:bodyPr anchor="ctr">
            <a:noAutofit/>
          </a:bodyPr>
          <a:lstStyle>
            <a:lvl1pPr marL="171450" indent="-85725" algn="l">
              <a:lnSpc>
                <a:spcPct val="100000"/>
              </a:lnSpc>
              <a:spcBef>
                <a:spcPts val="0"/>
              </a:spcBef>
              <a:spcAft>
                <a:spcPts val="225"/>
              </a:spcAft>
              <a:buClr>
                <a:srgbClr val="00E0AE"/>
              </a:buClr>
              <a:buFont typeface="Wingdings" panose="05000000000000000000" pitchFamily="2" charset="2"/>
              <a:buChar char="§"/>
              <a:defRPr sz="900">
                <a:solidFill>
                  <a:srgbClr val="FFFFFF"/>
                </a:solidFill>
                <a:latin typeface="+mn-lt"/>
              </a:defRPr>
            </a:lvl1pPr>
            <a:lvl2pPr algn="r">
              <a:defRPr sz="900">
                <a:solidFill>
                  <a:srgbClr val="FFFFFF"/>
                </a:solidFill>
              </a:defRPr>
            </a:lvl2pPr>
            <a:lvl3pPr algn="r">
              <a:defRPr sz="900">
                <a:solidFill>
                  <a:srgbClr val="FFFFFF"/>
                </a:solidFill>
              </a:defRPr>
            </a:lvl3pPr>
            <a:lvl4pPr algn="r">
              <a:defRPr sz="900">
                <a:solidFill>
                  <a:srgbClr val="FFFFFF"/>
                </a:solidFill>
              </a:defRPr>
            </a:lvl4pPr>
            <a:lvl5pPr algn="r">
              <a:defRPr sz="900">
                <a:solidFill>
                  <a:srgbClr val="FFFFFF"/>
                </a:solidFill>
              </a:defRPr>
            </a:lvl5pPr>
          </a:lstStyle>
          <a:p>
            <a:pPr lvl="0"/>
            <a:r>
              <a:rPr lang="en-US" dirty="0"/>
              <a:t>Bullets IF YOU NEED THEM</a:t>
            </a:r>
          </a:p>
        </p:txBody>
      </p:sp>
      <p:sp>
        <p:nvSpPr>
          <p:cNvPr id="34" name="Title 5">
            <a:extLst>
              <a:ext uri="{FF2B5EF4-FFF2-40B4-BE49-F238E27FC236}">
                <a16:creationId xmlns:a16="http://schemas.microsoft.com/office/drawing/2014/main" id="{D1602FE3-F6BB-E702-94A3-AE75A79F017A}"/>
              </a:ext>
            </a:extLst>
          </p:cNvPr>
          <p:cNvSpPr txBox="1">
            <a:spLocks/>
          </p:cNvSpPr>
          <p:nvPr userDrawn="1"/>
        </p:nvSpPr>
        <p:spPr>
          <a:xfrm>
            <a:off x="411480" y="869278"/>
            <a:ext cx="8335587" cy="2622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kern="1200">
                <a:solidFill>
                  <a:schemeClr val="bg1"/>
                </a:solidFill>
                <a:latin typeface="+mj-lt"/>
                <a:ea typeface="+mj-ea"/>
                <a:cs typeface="+mj-cs"/>
              </a:defRPr>
            </a:lvl1pPr>
          </a:lstStyle>
          <a:p>
            <a:pPr marL="0" marR="0" lvl="0" indent="0" algn="ctr" rtl="0">
              <a:spcBef>
                <a:spcPts val="0"/>
              </a:spcBef>
              <a:spcAft>
                <a:spcPts val="0"/>
              </a:spcAft>
              <a:buNone/>
            </a:pPr>
            <a:endParaRPr lang="en-US" sz="900" dirty="0">
              <a:latin typeface="+mj-lt"/>
            </a:endParaRPr>
          </a:p>
        </p:txBody>
      </p:sp>
      <p:sp>
        <p:nvSpPr>
          <p:cNvPr id="35" name="Google Shape;329;p15">
            <a:extLst>
              <a:ext uri="{FF2B5EF4-FFF2-40B4-BE49-F238E27FC236}">
                <a16:creationId xmlns:a16="http://schemas.microsoft.com/office/drawing/2014/main" id="{1C6DDA6F-C54F-2781-0B33-A149F7EADE83}"/>
              </a:ext>
            </a:extLst>
          </p:cNvPr>
          <p:cNvSpPr/>
          <p:nvPr userDrawn="1"/>
        </p:nvSpPr>
        <p:spPr>
          <a:xfrm>
            <a:off x="286077" y="857250"/>
            <a:ext cx="8572173" cy="274320"/>
          </a:xfrm>
          <a:prstGeom prst="roundRect">
            <a:avLst>
              <a:gd name="adj" fmla="val 50000"/>
            </a:avLst>
          </a:prstGeom>
          <a:solidFill>
            <a:schemeClr val="tx1">
              <a:lumMod val="90000"/>
              <a:lumOff val="10000"/>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lang="en-US" sz="1200" dirty="0">
              <a:latin typeface="Bahnschrift SemiBold" panose="020B0502040204020203" pitchFamily="34" charset="0"/>
            </a:endParaRPr>
          </a:p>
        </p:txBody>
      </p:sp>
      <p:sp>
        <p:nvSpPr>
          <p:cNvPr id="36" name="Text Placeholder 10">
            <a:extLst>
              <a:ext uri="{FF2B5EF4-FFF2-40B4-BE49-F238E27FC236}">
                <a16:creationId xmlns:a16="http://schemas.microsoft.com/office/drawing/2014/main" id="{E9B4AFE7-20D6-CF64-3BFA-5DF2CB3C4595}"/>
              </a:ext>
            </a:extLst>
          </p:cNvPr>
          <p:cNvSpPr>
            <a:spLocks noGrp="1"/>
          </p:cNvSpPr>
          <p:nvPr>
            <p:ph type="body" sz="quarter" idx="12" hasCustomPrompt="1"/>
          </p:nvPr>
        </p:nvSpPr>
        <p:spPr>
          <a:xfrm>
            <a:off x="396933" y="863041"/>
            <a:ext cx="6005945" cy="262296"/>
          </a:xfrm>
          <a:prstGeom prst="rect">
            <a:avLst/>
          </a:prstGeom>
        </p:spPr>
        <p:txBody>
          <a:bodyPr anchor="ctr">
            <a:noAutofit/>
          </a:bodyPr>
          <a:lstStyle>
            <a:lvl1pPr marL="0" indent="0" algn="l">
              <a:buNone/>
              <a:defRPr sz="1200">
                <a:solidFill>
                  <a:srgbClr val="FFFFFF"/>
                </a:solidFill>
                <a:latin typeface="Bahnschrift" panose="020B0502040204020203" pitchFamily="34" charset="0"/>
              </a:defRPr>
            </a:lvl1pPr>
            <a:lvl2pPr marL="342900" indent="0">
              <a:buNone/>
              <a:defRPr sz="600">
                <a:solidFill>
                  <a:srgbClr val="FFFFFF"/>
                </a:solidFill>
              </a:defRPr>
            </a:lvl2pPr>
            <a:lvl3pPr marL="685800" indent="0">
              <a:buNone/>
              <a:defRPr sz="600">
                <a:solidFill>
                  <a:srgbClr val="FFFFFF"/>
                </a:solidFill>
              </a:defRPr>
            </a:lvl3pPr>
            <a:lvl4pPr marL="1028700" indent="0">
              <a:buNone/>
              <a:defRPr sz="600">
                <a:solidFill>
                  <a:srgbClr val="FFFFFF"/>
                </a:solidFill>
              </a:defRPr>
            </a:lvl4pPr>
            <a:lvl5pPr marL="1371600" indent="0">
              <a:buNone/>
              <a:defRPr sz="600">
                <a:solidFill>
                  <a:srgbClr val="FFFFFF"/>
                </a:solidFill>
              </a:defRPr>
            </a:lvl5pPr>
          </a:lstStyle>
          <a:p>
            <a:pPr lvl="0"/>
            <a:r>
              <a:rPr lang="en-US" dirty="0"/>
              <a:t>CATEGORY OR SLIDE DESCRIPTION</a:t>
            </a:r>
          </a:p>
        </p:txBody>
      </p:sp>
      <p:sp>
        <p:nvSpPr>
          <p:cNvPr id="37" name="Text Placeholder 10">
            <a:extLst>
              <a:ext uri="{FF2B5EF4-FFF2-40B4-BE49-F238E27FC236}">
                <a16:creationId xmlns:a16="http://schemas.microsoft.com/office/drawing/2014/main" id="{863DF447-86C5-3766-2772-6CFD9747FB52}"/>
              </a:ext>
            </a:extLst>
          </p:cNvPr>
          <p:cNvSpPr>
            <a:spLocks noGrp="1"/>
          </p:cNvSpPr>
          <p:nvPr>
            <p:ph type="body" sz="quarter" idx="14" hasCustomPrompt="1"/>
          </p:nvPr>
        </p:nvSpPr>
        <p:spPr>
          <a:xfrm>
            <a:off x="6417424" y="863042"/>
            <a:ext cx="2329643" cy="273993"/>
          </a:xfrm>
          <a:prstGeom prst="rect">
            <a:avLst/>
          </a:prstGeom>
        </p:spPr>
        <p:txBody>
          <a:bodyPr anchor="ctr">
            <a:noAutofit/>
          </a:bodyPr>
          <a:lstStyle>
            <a:lvl1pPr marL="0" indent="0" algn="r">
              <a:buNone/>
              <a:defRPr sz="750">
                <a:solidFill>
                  <a:srgbClr val="FFFFFF"/>
                </a:solidFill>
                <a:latin typeface="+mn-lt"/>
              </a:defRPr>
            </a:lvl1pPr>
            <a:lvl2pPr marL="342900" indent="0">
              <a:buNone/>
              <a:defRPr sz="600">
                <a:solidFill>
                  <a:srgbClr val="FFFFFF"/>
                </a:solidFill>
              </a:defRPr>
            </a:lvl2pPr>
            <a:lvl3pPr marL="685800" indent="0">
              <a:buNone/>
              <a:defRPr sz="600">
                <a:solidFill>
                  <a:srgbClr val="FFFFFF"/>
                </a:solidFill>
              </a:defRPr>
            </a:lvl3pPr>
            <a:lvl4pPr marL="1028700" indent="0">
              <a:buNone/>
              <a:defRPr sz="600">
                <a:solidFill>
                  <a:srgbClr val="FFFFFF"/>
                </a:solidFill>
              </a:defRPr>
            </a:lvl4pPr>
            <a:lvl5pPr marL="1371600" indent="0">
              <a:buNone/>
              <a:defRPr sz="600">
                <a:solidFill>
                  <a:srgbClr val="FFFFFF"/>
                </a:solidFill>
              </a:defRPr>
            </a:lvl5pPr>
          </a:lstStyle>
          <a:p>
            <a:pPr lvl="0"/>
            <a:r>
              <a:rPr lang="en-US" dirty="0"/>
              <a:t>metric or ranking description</a:t>
            </a:r>
          </a:p>
        </p:txBody>
      </p:sp>
      <p:pic>
        <p:nvPicPr>
          <p:cNvPr id="16" name="Picture 15" descr="A picture containing drawing&#10;&#10;Description automatically generated">
            <a:extLst>
              <a:ext uri="{FF2B5EF4-FFF2-40B4-BE49-F238E27FC236}">
                <a16:creationId xmlns:a16="http://schemas.microsoft.com/office/drawing/2014/main" id="{068846C8-7A8F-6797-1C55-0A3076E72F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9541" y="4903470"/>
            <a:ext cx="1153376" cy="205740"/>
          </a:xfrm>
          <a:prstGeom prst="rect">
            <a:avLst/>
          </a:prstGeom>
        </p:spPr>
      </p:pic>
      <p:sp>
        <p:nvSpPr>
          <p:cNvPr id="18" name="Rectangle 17">
            <a:extLst>
              <a:ext uri="{FF2B5EF4-FFF2-40B4-BE49-F238E27FC236}">
                <a16:creationId xmlns:a16="http://schemas.microsoft.com/office/drawing/2014/main" id="{9B0175D9-F16F-6C7E-1A72-6E88A07C7D16}"/>
              </a:ext>
            </a:extLst>
          </p:cNvPr>
          <p:cNvSpPr/>
          <p:nvPr userDrawn="1"/>
        </p:nvSpPr>
        <p:spPr>
          <a:xfrm>
            <a:off x="8915401" y="4903470"/>
            <a:ext cx="228599" cy="205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fld id="{9593601E-C11B-4B72-9974-658F09A8BE02}" type="slidenum">
              <a:rPr kumimoji="0" lang="en-US" sz="825" b="0" i="0" u="none" strike="noStrike" kern="1200" cap="none" spc="0" normalizeH="0" baseline="0" noProof="0" smtClean="0">
                <a:ln>
                  <a:noFill/>
                </a:ln>
                <a:solidFill>
                  <a:schemeClr val="bg1"/>
                </a:solidFill>
                <a:effectLst/>
                <a:uLnTx/>
                <a:uFillTx/>
                <a:latin typeface="+mn-lt"/>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825" b="0" i="0" u="none" strike="noStrike" kern="1200" cap="none" spc="0" normalizeH="0" baseline="0" noProof="0" dirty="0">
              <a:ln>
                <a:noFill/>
              </a:ln>
              <a:solidFill>
                <a:schemeClr val="bg1"/>
              </a:solidFill>
              <a:effectLst/>
              <a:uLnTx/>
              <a:uFillTx/>
              <a:latin typeface="+mn-lt"/>
              <a:ea typeface="+mn-ea"/>
              <a:cs typeface="+mn-cs"/>
            </a:endParaRPr>
          </a:p>
        </p:txBody>
      </p:sp>
      <p:sp>
        <p:nvSpPr>
          <p:cNvPr id="20" name="Text Placeholder 5">
            <a:extLst>
              <a:ext uri="{FF2B5EF4-FFF2-40B4-BE49-F238E27FC236}">
                <a16:creationId xmlns:a16="http://schemas.microsoft.com/office/drawing/2014/main" id="{94B1A1DD-BFD1-CAA7-3E7A-F494BC56C356}"/>
              </a:ext>
            </a:extLst>
          </p:cNvPr>
          <p:cNvSpPr>
            <a:spLocks noGrp="1"/>
          </p:cNvSpPr>
          <p:nvPr>
            <p:ph type="body" sz="quarter" idx="11" hasCustomPrompt="1"/>
          </p:nvPr>
        </p:nvSpPr>
        <p:spPr>
          <a:xfrm>
            <a:off x="0" y="4869180"/>
            <a:ext cx="7613780" cy="275358"/>
          </a:xfrm>
          <a:prstGeom prst="rect">
            <a:avLst/>
          </a:prstGeom>
        </p:spPr>
        <p:txBody>
          <a:bodyPr anchor="ctr">
            <a:noAutofit/>
          </a:bodyPr>
          <a:lstStyle>
            <a:lvl1pPr marL="0" indent="0">
              <a:buNone/>
              <a:defRPr sz="600">
                <a:solidFill>
                  <a:schemeClr val="bg1"/>
                </a:solidFill>
              </a:defRPr>
            </a:lvl1pPr>
          </a:lstStyle>
          <a:p>
            <a:r>
              <a:rPr lang="en-US" dirty="0"/>
              <a:t>Tool YE </a:t>
            </a:r>
            <a:r>
              <a:rPr lang="en-US" dirty="0" err="1"/>
              <a:t>MMM’YY</a:t>
            </a:r>
            <a:r>
              <a:rPr lang="en-US" dirty="0"/>
              <a:t>………… </a:t>
            </a:r>
          </a:p>
        </p:txBody>
      </p:sp>
    </p:spTree>
    <p:extLst>
      <p:ext uri="{BB962C8B-B14F-4D97-AF65-F5344CB8AC3E}">
        <p14:creationId xmlns:p14="http://schemas.microsoft.com/office/powerpoint/2010/main" val="352949036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Group of Diners With Title">
    <p:bg>
      <p:bgPr>
        <a:solidFill>
          <a:schemeClr val="bg2">
            <a:alpha val="2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3A637-5D75-8735-2B09-CDA04F4A3BE7}"/>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3" y="0"/>
            <a:ext cx="9144001" cy="5150812"/>
          </a:xfrm>
          <a:prstGeom prst="rect">
            <a:avLst/>
          </a:prstGeom>
        </p:spPr>
      </p:pic>
      <p:sp>
        <p:nvSpPr>
          <p:cNvPr id="10" name="Rectangle 9">
            <a:extLst>
              <a:ext uri="{FF2B5EF4-FFF2-40B4-BE49-F238E27FC236}">
                <a16:creationId xmlns:a16="http://schemas.microsoft.com/office/drawing/2014/main" id="{441D0440-B733-02D1-BCC7-E18EFC4CF7A2}"/>
              </a:ext>
            </a:extLst>
          </p:cNvPr>
          <p:cNvSpPr/>
          <p:nvPr userDrawn="1"/>
        </p:nvSpPr>
        <p:spPr>
          <a:xfrm>
            <a:off x="-15368" y="2694"/>
            <a:ext cx="9144000" cy="5150812"/>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14">
            <a:extLst>
              <a:ext uri="{FF2B5EF4-FFF2-40B4-BE49-F238E27FC236}">
                <a16:creationId xmlns:a16="http://schemas.microsoft.com/office/drawing/2014/main" id="{D7D90177-5DA3-1BB7-D8CE-80C13651802F}"/>
              </a:ext>
            </a:extLst>
          </p:cNvPr>
          <p:cNvSpPr>
            <a:spLocks noGrp="1"/>
          </p:cNvSpPr>
          <p:nvPr>
            <p:ph type="body" sz="quarter" idx="11" hasCustomPrompt="1"/>
          </p:nvPr>
        </p:nvSpPr>
        <p:spPr>
          <a:xfrm>
            <a:off x="668511" y="3247566"/>
            <a:ext cx="7776242" cy="530915"/>
          </a:xfrm>
          <a:prstGeom prst="rect">
            <a:avLst/>
          </a:prstGeom>
        </p:spPr>
        <p:txBody>
          <a:bodyPr anchor="ctr"/>
          <a:lstStyle>
            <a:lvl1pPr marL="0" indent="0" algn="ctr">
              <a:buFontTx/>
              <a:buNone/>
              <a:defRPr sz="3000" b="1">
                <a:solidFill>
                  <a:schemeClr val="bg1"/>
                </a:solidFill>
              </a:defRPr>
            </a:lvl1pPr>
            <a:lvl2pPr marL="342900" indent="0">
              <a:buFontTx/>
              <a:buNone/>
              <a:defRPr sz="3000"/>
            </a:lvl2pPr>
            <a:lvl3pPr marL="685800" indent="0">
              <a:buFontTx/>
              <a:buNone/>
              <a:defRPr sz="3000"/>
            </a:lvl3pPr>
            <a:lvl4pPr marL="1028700" indent="0">
              <a:buFontTx/>
              <a:buNone/>
              <a:defRPr sz="3000"/>
            </a:lvl4pPr>
            <a:lvl5pPr marL="1371600" indent="0">
              <a:buFontTx/>
              <a:buNone/>
              <a:defRPr sz="3000"/>
            </a:lvl5pPr>
          </a:lstStyle>
          <a:p>
            <a:pPr lvl="0"/>
            <a:r>
              <a:rPr lang="en-US" dirty="0"/>
              <a:t>Click to Edit Deck Title</a:t>
            </a:r>
          </a:p>
        </p:txBody>
      </p:sp>
      <p:sp>
        <p:nvSpPr>
          <p:cNvPr id="15" name="Text Placeholder 2">
            <a:extLst>
              <a:ext uri="{FF2B5EF4-FFF2-40B4-BE49-F238E27FC236}">
                <a16:creationId xmlns:a16="http://schemas.microsoft.com/office/drawing/2014/main" id="{CB426004-5A0F-CF40-EBA0-0F4F16A28753}"/>
              </a:ext>
            </a:extLst>
          </p:cNvPr>
          <p:cNvSpPr>
            <a:spLocks noGrp="1"/>
          </p:cNvSpPr>
          <p:nvPr>
            <p:ph type="body" sz="quarter" idx="13" hasCustomPrompt="1"/>
          </p:nvPr>
        </p:nvSpPr>
        <p:spPr>
          <a:xfrm>
            <a:off x="668511" y="3778481"/>
            <a:ext cx="7776242" cy="698500"/>
          </a:xfrm>
          <a:prstGeom prst="rect">
            <a:avLst/>
          </a:prstGeom>
        </p:spPr>
        <p:txBody>
          <a:bodyPr/>
          <a:lstStyle>
            <a:lvl1pPr marL="0" indent="0" algn="ctr">
              <a:buNone/>
              <a:defRPr sz="1750">
                <a:solidFill>
                  <a:schemeClr val="bg1"/>
                </a:solidFill>
                <a:latin typeface="Franklin Gothic Book" panose="020B0503020102020204" pitchFamily="34" charset="0"/>
              </a:defRPr>
            </a:lvl1pPr>
            <a:lvl2pPr marL="342900" indent="0">
              <a:buNone/>
              <a:defRPr sz="1750">
                <a:solidFill>
                  <a:schemeClr val="bg2"/>
                </a:solidFill>
                <a:latin typeface="Franklin Gothic Book" panose="020B0503020102020204" pitchFamily="34" charset="0"/>
              </a:defRPr>
            </a:lvl2pPr>
            <a:lvl3pPr marL="685800" indent="0">
              <a:buNone/>
              <a:defRPr sz="1750">
                <a:solidFill>
                  <a:schemeClr val="bg2"/>
                </a:solidFill>
                <a:latin typeface="Franklin Gothic Book" panose="020B0503020102020204" pitchFamily="34" charset="0"/>
              </a:defRPr>
            </a:lvl3pPr>
            <a:lvl4pPr marL="1028700" indent="0">
              <a:buNone/>
              <a:defRPr sz="1750">
                <a:solidFill>
                  <a:schemeClr val="bg2"/>
                </a:solidFill>
                <a:latin typeface="Franklin Gothic Book" panose="020B0503020102020204" pitchFamily="34" charset="0"/>
              </a:defRPr>
            </a:lvl4pPr>
            <a:lvl5pPr marL="1371600" indent="0">
              <a:buNone/>
              <a:defRPr sz="1750">
                <a:solidFill>
                  <a:schemeClr val="bg2"/>
                </a:solidFill>
                <a:latin typeface="Franklin Gothic Book" panose="020B0503020102020204" pitchFamily="34" charset="0"/>
              </a:defRPr>
            </a:lvl5pPr>
          </a:lstStyle>
          <a:p>
            <a:pPr lvl="0"/>
            <a:r>
              <a:rPr lang="en-US" dirty="0"/>
              <a:t>Click to Edit Subject Line</a:t>
            </a:r>
          </a:p>
          <a:p>
            <a:pPr lvl="0"/>
            <a:r>
              <a:rPr lang="en-US" dirty="0"/>
              <a:t>Month/Date/Year</a:t>
            </a:r>
          </a:p>
        </p:txBody>
      </p:sp>
      <p:grpSp>
        <p:nvGrpSpPr>
          <p:cNvPr id="16" name="Group 15">
            <a:extLst>
              <a:ext uri="{FF2B5EF4-FFF2-40B4-BE49-F238E27FC236}">
                <a16:creationId xmlns:a16="http://schemas.microsoft.com/office/drawing/2014/main" id="{0182D2EE-3038-5BB0-0F83-BDD527B3FA49}"/>
              </a:ext>
            </a:extLst>
          </p:cNvPr>
          <p:cNvGrpSpPr/>
          <p:nvPr userDrawn="1"/>
        </p:nvGrpSpPr>
        <p:grpSpPr>
          <a:xfrm>
            <a:off x="1606510" y="1592852"/>
            <a:ext cx="5923830" cy="1302793"/>
            <a:chOff x="1210329" y="2113925"/>
            <a:chExt cx="5923830" cy="1302793"/>
          </a:xfrm>
        </p:grpSpPr>
        <p:grpSp>
          <p:nvGrpSpPr>
            <p:cNvPr id="17" name="Group 16">
              <a:extLst>
                <a:ext uri="{FF2B5EF4-FFF2-40B4-BE49-F238E27FC236}">
                  <a16:creationId xmlns:a16="http://schemas.microsoft.com/office/drawing/2014/main" id="{E43332BA-76A9-241A-B517-B4470153D85E}"/>
                </a:ext>
              </a:extLst>
            </p:cNvPr>
            <p:cNvGrpSpPr/>
            <p:nvPr userDrawn="1"/>
          </p:nvGrpSpPr>
          <p:grpSpPr>
            <a:xfrm>
              <a:off x="5210347" y="2349819"/>
              <a:ext cx="1923812" cy="546100"/>
              <a:chOff x="3882994" y="3721166"/>
              <a:chExt cx="1923812" cy="546100"/>
            </a:xfrm>
          </p:grpSpPr>
          <p:pic>
            <p:nvPicPr>
              <p:cNvPr id="20" name="Picture 19">
                <a:extLst>
                  <a:ext uri="{FF2B5EF4-FFF2-40B4-BE49-F238E27FC236}">
                    <a16:creationId xmlns:a16="http://schemas.microsoft.com/office/drawing/2014/main" id="{40F0B07A-8E1A-A04B-9BF3-A740DBAF2D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33706" y="3721166"/>
                <a:ext cx="673100" cy="546100"/>
              </a:xfrm>
              <a:prstGeom prst="rect">
                <a:avLst/>
              </a:prstGeom>
            </p:spPr>
          </p:pic>
          <p:pic>
            <p:nvPicPr>
              <p:cNvPr id="21" name="Picture 20">
                <a:extLst>
                  <a:ext uri="{FF2B5EF4-FFF2-40B4-BE49-F238E27FC236}">
                    <a16:creationId xmlns:a16="http://schemas.microsoft.com/office/drawing/2014/main" id="{3FE68CE6-557C-CB09-6891-9BC993D291E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882994" y="3741825"/>
                <a:ext cx="837692" cy="517398"/>
              </a:xfrm>
              <a:prstGeom prst="rect">
                <a:avLst/>
              </a:prstGeom>
            </p:spPr>
          </p:pic>
        </p:grpSp>
        <p:pic>
          <p:nvPicPr>
            <p:cNvPr id="18" name="Picture 17">
              <a:extLst>
                <a:ext uri="{FF2B5EF4-FFF2-40B4-BE49-F238E27FC236}">
                  <a16:creationId xmlns:a16="http://schemas.microsoft.com/office/drawing/2014/main" id="{62E99103-F81C-7F82-658A-CDB4CE7D938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10329" y="2113925"/>
              <a:ext cx="3049893" cy="1302793"/>
            </a:xfrm>
            <a:prstGeom prst="rect">
              <a:avLst/>
            </a:prstGeom>
          </p:spPr>
        </p:pic>
        <p:cxnSp>
          <p:nvCxnSpPr>
            <p:cNvPr id="19" name="Straight Connector 18">
              <a:extLst>
                <a:ext uri="{FF2B5EF4-FFF2-40B4-BE49-F238E27FC236}">
                  <a16:creationId xmlns:a16="http://schemas.microsoft.com/office/drawing/2014/main" id="{6C75FF74-CF9F-C602-C5F3-D3D3F93BA088}"/>
                </a:ext>
              </a:extLst>
            </p:cNvPr>
            <p:cNvCxnSpPr>
              <a:cxnSpLocks/>
            </p:cNvCxnSpPr>
            <p:nvPr userDrawn="1"/>
          </p:nvCxnSpPr>
          <p:spPr>
            <a:xfrm>
              <a:off x="4708273" y="2148463"/>
              <a:ext cx="0" cy="950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3721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D02064-7BA7-2203-C1A1-C5784B17540E}"/>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a:stretch/>
        </p:blipFill>
        <p:spPr>
          <a:xfrm>
            <a:off x="4389088" y="266881"/>
            <a:ext cx="4779932" cy="4876619"/>
          </a:xfrm>
          <a:prstGeom prst="rect">
            <a:avLst/>
          </a:prstGeom>
        </p:spPr>
      </p:pic>
      <p:sp>
        <p:nvSpPr>
          <p:cNvPr id="9" name="Google Shape;307;g26424bf13a2_0_484">
            <a:extLst>
              <a:ext uri="{FF2B5EF4-FFF2-40B4-BE49-F238E27FC236}">
                <a16:creationId xmlns:a16="http://schemas.microsoft.com/office/drawing/2014/main" id="{D7C49E61-3A68-D1A9-5D9C-BDEDB57DB014}"/>
              </a:ext>
            </a:extLst>
          </p:cNvPr>
          <p:cNvSpPr/>
          <p:nvPr userDrawn="1"/>
        </p:nvSpPr>
        <p:spPr>
          <a:xfrm>
            <a:off x="1336" y="0"/>
            <a:ext cx="9142664" cy="5143500"/>
          </a:xfrm>
          <a:prstGeom prst="rect">
            <a:avLst/>
          </a:prstGeom>
          <a:gradFill>
            <a:gsLst>
              <a:gs pos="56000">
                <a:srgbClr val="000000">
                  <a:alpha val="70000"/>
                </a:srgbClr>
              </a:gs>
              <a:gs pos="100000">
                <a:srgbClr val="000000">
                  <a:alpha val="30000"/>
                </a:srgbClr>
              </a:gs>
            </a:gsLst>
            <a:lin ang="1499889"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u="none" strike="noStrike" cap="none" dirty="0">
              <a:solidFill>
                <a:schemeClr val="lt1"/>
              </a:solidFill>
              <a:latin typeface="Montserrat" panose="00000500000000000000" pitchFamily="2" charset="0"/>
              <a:sym typeface="Arial"/>
            </a:endParaRPr>
          </a:p>
        </p:txBody>
      </p:sp>
      <p:sp>
        <p:nvSpPr>
          <p:cNvPr id="3" name="Content Placeholder 2">
            <a:extLst>
              <a:ext uri="{FF2B5EF4-FFF2-40B4-BE49-F238E27FC236}">
                <a16:creationId xmlns:a16="http://schemas.microsoft.com/office/drawing/2014/main" id="{52ED1DBB-5A4C-BFD0-2D6E-2BBABDB128C6}"/>
              </a:ext>
            </a:extLst>
          </p:cNvPr>
          <p:cNvSpPr>
            <a:spLocks noGrp="1"/>
          </p:cNvSpPr>
          <p:nvPr>
            <p:ph idx="1"/>
          </p:nvPr>
        </p:nvSpPr>
        <p:spPr>
          <a:xfrm>
            <a:off x="253092" y="1402557"/>
            <a:ext cx="5561299" cy="3130243"/>
          </a:xfrm>
        </p:spPr>
        <p:txBody>
          <a:bodyPr>
            <a:normAutofit/>
          </a:bodyPr>
          <a:lstStyle>
            <a:lvl1pPr>
              <a:defRPr sz="1800"/>
            </a:lvl1pPr>
            <a:lvl2pPr marL="342900" indent="0">
              <a:buNone/>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p:txBody>
      </p:sp>
      <p:sp>
        <p:nvSpPr>
          <p:cNvPr id="4" name="Text Placeholder 3">
            <a:extLst>
              <a:ext uri="{FF2B5EF4-FFF2-40B4-BE49-F238E27FC236}">
                <a16:creationId xmlns:a16="http://schemas.microsoft.com/office/drawing/2014/main" id="{2893DDBC-0AB7-055D-E40F-BE00EC954AF7}"/>
              </a:ext>
            </a:extLst>
          </p:cNvPr>
          <p:cNvSpPr>
            <a:spLocks noGrp="1"/>
          </p:cNvSpPr>
          <p:nvPr>
            <p:ph type="body" sz="half" idx="2"/>
          </p:nvPr>
        </p:nvSpPr>
        <p:spPr>
          <a:xfrm>
            <a:off x="5956281" y="2211042"/>
            <a:ext cx="2949178" cy="2322895"/>
          </a:xfrm>
        </p:spPr>
        <p:txBody>
          <a:bodyPr/>
          <a:lstStyle>
            <a:lvl1pPr marL="214313" indent="-214313">
              <a:buFont typeface="Arial" panose="020B0604020202020204" pitchFamily="34" charset="0"/>
              <a:buChar char="•"/>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Title 1">
            <a:extLst>
              <a:ext uri="{FF2B5EF4-FFF2-40B4-BE49-F238E27FC236}">
                <a16:creationId xmlns:a16="http://schemas.microsoft.com/office/drawing/2014/main" id="{6217C88E-EBA3-F650-AAD5-37D6147F216E}"/>
              </a:ext>
            </a:extLst>
          </p:cNvPr>
          <p:cNvSpPr>
            <a:spLocks noGrp="1"/>
          </p:cNvSpPr>
          <p:nvPr>
            <p:ph type="title"/>
          </p:nvPr>
        </p:nvSpPr>
        <p:spPr>
          <a:xfrm>
            <a:off x="253093" y="273844"/>
            <a:ext cx="8652366" cy="994172"/>
          </a:xfrm>
        </p:spPr>
        <p:txBody>
          <a:bodyPr/>
          <a:lstStyle/>
          <a:p>
            <a:r>
              <a:rPr lang="en-US" dirty="0"/>
              <a:t>Click to edit Master title style</a:t>
            </a:r>
          </a:p>
        </p:txBody>
      </p:sp>
      <p:sp>
        <p:nvSpPr>
          <p:cNvPr id="12" name="Text Placeholder 7">
            <a:extLst>
              <a:ext uri="{FF2B5EF4-FFF2-40B4-BE49-F238E27FC236}">
                <a16:creationId xmlns:a16="http://schemas.microsoft.com/office/drawing/2014/main" id="{2642DEBF-DC1B-37C9-0B63-BE1C1302DA0A}"/>
              </a:ext>
            </a:extLst>
          </p:cNvPr>
          <p:cNvSpPr>
            <a:spLocks noGrp="1"/>
          </p:cNvSpPr>
          <p:nvPr>
            <p:ph type="body" sz="quarter" idx="16" hasCustomPrompt="1"/>
          </p:nvPr>
        </p:nvSpPr>
        <p:spPr>
          <a:xfrm>
            <a:off x="5956281" y="1391841"/>
            <a:ext cx="2949178" cy="695376"/>
          </a:xfrm>
        </p:spPr>
        <p:txBody>
          <a:bodyPr anchor="b"/>
          <a:lstStyle>
            <a:lvl1pPr marL="0" indent="0">
              <a:buNone/>
              <a:defRPr sz="1800" cap="all" spc="75" baseline="0">
                <a:solidFill>
                  <a:schemeClr val="bg2"/>
                </a:solidFill>
              </a:defRPr>
            </a:lvl1pPr>
          </a:lstStyle>
          <a:p>
            <a:pPr lvl="0"/>
            <a:r>
              <a:rPr lang="en-US" dirty="0"/>
              <a:t>SUBTITLE</a:t>
            </a:r>
          </a:p>
        </p:txBody>
      </p:sp>
    </p:spTree>
    <p:extLst>
      <p:ext uri="{BB962C8B-B14F-4D97-AF65-F5344CB8AC3E}">
        <p14:creationId xmlns:p14="http://schemas.microsoft.com/office/powerpoint/2010/main" val="4166134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0">
              <a:schemeClr val="tx1"/>
            </a:gs>
            <a:gs pos="100000">
              <a:schemeClr val="tx1">
                <a:lumMod val="85000"/>
                <a:lumOff val="15000"/>
              </a:schemeClr>
            </a:gs>
          </a:gsLst>
          <a:lin ang="270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808593-5BB5-3EE2-F642-FEE7025602E0}"/>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r="18860" b="17220"/>
          <a:stretch/>
        </p:blipFill>
        <p:spPr>
          <a:xfrm>
            <a:off x="4389088" y="266881"/>
            <a:ext cx="4779932" cy="4876619"/>
          </a:xfrm>
          <a:prstGeom prst="rect">
            <a:avLst/>
          </a:prstGeom>
        </p:spPr>
      </p:pic>
      <p:sp>
        <p:nvSpPr>
          <p:cNvPr id="11" name="Google Shape;307;g26424bf13a2_0_484">
            <a:extLst>
              <a:ext uri="{FF2B5EF4-FFF2-40B4-BE49-F238E27FC236}">
                <a16:creationId xmlns:a16="http://schemas.microsoft.com/office/drawing/2014/main" id="{5EEF9ABE-EE55-A5CA-4828-0ECBFE136AA8}"/>
              </a:ext>
            </a:extLst>
          </p:cNvPr>
          <p:cNvSpPr/>
          <p:nvPr/>
        </p:nvSpPr>
        <p:spPr>
          <a:xfrm>
            <a:off x="1336" y="0"/>
            <a:ext cx="9142664" cy="5143500"/>
          </a:xfrm>
          <a:prstGeom prst="rect">
            <a:avLst/>
          </a:prstGeom>
          <a:gradFill>
            <a:gsLst>
              <a:gs pos="56000">
                <a:srgbClr val="000000">
                  <a:alpha val="70000"/>
                </a:srgbClr>
              </a:gs>
              <a:gs pos="100000">
                <a:srgbClr val="000000">
                  <a:alpha val="30000"/>
                </a:srgbClr>
              </a:gs>
            </a:gsLst>
            <a:lin ang="1499889"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u="none" strike="noStrike" cap="none" dirty="0">
              <a:solidFill>
                <a:schemeClr val="lt1"/>
              </a:solidFill>
              <a:latin typeface="Montserrat" panose="00000500000000000000" pitchFamily="2" charset="0"/>
              <a:sym typeface="Arial"/>
            </a:endParaRPr>
          </a:p>
        </p:txBody>
      </p:sp>
      <p:sp>
        <p:nvSpPr>
          <p:cNvPr id="8" name="Rectangle 7">
            <a:extLst>
              <a:ext uri="{FF2B5EF4-FFF2-40B4-BE49-F238E27FC236}">
                <a16:creationId xmlns:a16="http://schemas.microsoft.com/office/drawing/2014/main" id="{11045DC6-6FFC-F71D-0ADB-C93342BC267A}"/>
              </a:ext>
            </a:extLst>
          </p:cNvPr>
          <p:cNvSpPr/>
          <p:nvPr/>
        </p:nvSpPr>
        <p:spPr>
          <a:xfrm>
            <a:off x="1908313" y="0"/>
            <a:ext cx="7235687" cy="5152449"/>
          </a:xfrm>
          <a:prstGeom prst="rect">
            <a:avLst/>
          </a:prstGeom>
          <a:gradFill>
            <a:gsLst>
              <a:gs pos="0">
                <a:schemeClr val="tx1">
                  <a:alpha val="0"/>
                </a:schemeClr>
              </a:gs>
              <a:gs pos="100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404F1404-C71A-F6DA-AF57-D9C5183FF789}"/>
              </a:ext>
            </a:extLst>
          </p:cNvPr>
          <p:cNvSpPr txBox="1"/>
          <p:nvPr/>
        </p:nvSpPr>
        <p:spPr>
          <a:xfrm>
            <a:off x="0" y="4970906"/>
            <a:ext cx="3326503" cy="173124"/>
          </a:xfrm>
          <a:prstGeom prst="rect">
            <a:avLst/>
          </a:prstGeom>
          <a:noFill/>
        </p:spPr>
        <p:txBody>
          <a:bodyPr wrap="square">
            <a:spAutoFit/>
          </a:bodyPr>
          <a:lstStyle/>
          <a:p>
            <a:pPr algn="l"/>
            <a:r>
              <a:rPr lang="en-US" sz="525" b="0" i="0" dirty="0">
                <a:solidFill>
                  <a:schemeClr val="bg1">
                    <a:lumMod val="75000"/>
                  </a:schemeClr>
                </a:solidFill>
                <a:effectLst/>
                <a:latin typeface="Montserrat" panose="00000500000000000000" pitchFamily="2" charset="0"/>
              </a:rPr>
              <a:t>© 2024 Datassential. All Rights Reserved.</a:t>
            </a:r>
            <a:endParaRPr lang="en-US" sz="525" b="0" i="0" dirty="0">
              <a:solidFill>
                <a:schemeClr val="bg1">
                  <a:lumMod val="75000"/>
                </a:schemeClr>
              </a:solidFill>
              <a:latin typeface="Montserrat" panose="00000500000000000000" pitchFamily="2" charset="0"/>
            </a:endParaRPr>
          </a:p>
        </p:txBody>
      </p:sp>
      <p:pic>
        <p:nvPicPr>
          <p:cNvPr id="5" name="Picture 4">
            <a:extLst>
              <a:ext uri="{FF2B5EF4-FFF2-40B4-BE49-F238E27FC236}">
                <a16:creationId xmlns:a16="http://schemas.microsoft.com/office/drawing/2014/main" id="{CD317175-F615-B269-B927-7C0131B9CB40}"/>
              </a:ext>
            </a:extLst>
          </p:cNvPr>
          <p:cNvPicPr>
            <a:picLocks noChangeAspect="1"/>
          </p:cNvPicPr>
          <p:nvPr/>
        </p:nvPicPr>
        <p:blipFill>
          <a:blip r:embed="rId3" cstate="screen">
            <a:extLst>
              <a:ext uri="{28A0092B-C50C-407E-A947-70E740481C1C}">
                <a14:useLocalDpi xmlns:a14="http://schemas.microsoft.com/office/drawing/2010/main"/>
              </a:ext>
            </a:extLst>
          </a:blip>
          <a:srcRect l="-4555"/>
          <a:stretch/>
        </p:blipFill>
        <p:spPr>
          <a:xfrm>
            <a:off x="2443217" y="413497"/>
            <a:ext cx="6699447" cy="4707452"/>
          </a:xfrm>
          <a:prstGeom prst="rect">
            <a:avLst/>
          </a:prstGeom>
        </p:spPr>
      </p:pic>
      <p:sp>
        <p:nvSpPr>
          <p:cNvPr id="6" name="Title 1">
            <a:extLst>
              <a:ext uri="{FF2B5EF4-FFF2-40B4-BE49-F238E27FC236}">
                <a16:creationId xmlns:a16="http://schemas.microsoft.com/office/drawing/2014/main" id="{B89B0426-1ADB-F091-5E82-744286B25023}"/>
              </a:ext>
            </a:extLst>
          </p:cNvPr>
          <p:cNvSpPr>
            <a:spLocks noGrp="1"/>
          </p:cNvSpPr>
          <p:nvPr>
            <p:ph type="ctrTitle"/>
          </p:nvPr>
        </p:nvSpPr>
        <p:spPr>
          <a:xfrm>
            <a:off x="342901" y="899144"/>
            <a:ext cx="4517858" cy="1481987"/>
          </a:xfrm>
        </p:spPr>
        <p:txBody>
          <a:bodyPr anchor="b">
            <a:noAutofit/>
          </a:bodyPr>
          <a:lstStyle>
            <a:lvl1pPr algn="l">
              <a:defRPr sz="3150">
                <a:solidFill>
                  <a:schemeClr val="bg1"/>
                </a:solidFill>
              </a:defRPr>
            </a:lvl1pPr>
          </a:lstStyle>
          <a:p>
            <a:r>
              <a:rPr lang="en-US"/>
              <a:t>Click to edit Master title style</a:t>
            </a:r>
            <a:endParaRPr lang="en-US" dirty="0"/>
          </a:p>
        </p:txBody>
      </p:sp>
      <p:sp>
        <p:nvSpPr>
          <p:cNvPr id="7" name="Subtitle 2">
            <a:extLst>
              <a:ext uri="{FF2B5EF4-FFF2-40B4-BE49-F238E27FC236}">
                <a16:creationId xmlns:a16="http://schemas.microsoft.com/office/drawing/2014/main" id="{E7A5CEB7-2258-E66E-FC5E-84912CE322BD}"/>
              </a:ext>
            </a:extLst>
          </p:cNvPr>
          <p:cNvSpPr>
            <a:spLocks noGrp="1"/>
          </p:cNvSpPr>
          <p:nvPr>
            <p:ph type="subTitle" idx="1" hasCustomPrompt="1"/>
          </p:nvPr>
        </p:nvSpPr>
        <p:spPr>
          <a:xfrm>
            <a:off x="342901" y="2507721"/>
            <a:ext cx="3242510" cy="1241822"/>
          </a:xfrm>
        </p:spPr>
        <p:txBody>
          <a:bodyPr>
            <a:noAutofit/>
          </a:bodyPr>
          <a:lstStyle>
            <a:lvl1pPr marL="0" indent="0" algn="l">
              <a:lnSpc>
                <a:spcPct val="90000"/>
              </a:lnSpc>
              <a:buNone/>
              <a:defRPr sz="1575" cap="all" baseline="0">
                <a:solidFill>
                  <a:schemeClr val="tx1">
                    <a:lumMod val="10000"/>
                    <a:lumOff val="9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2" name="Google Shape;16;p22">
            <a:extLst>
              <a:ext uri="{FF2B5EF4-FFF2-40B4-BE49-F238E27FC236}">
                <a16:creationId xmlns:a16="http://schemas.microsoft.com/office/drawing/2014/main" id="{79BA213A-A868-FE35-86AC-18BBA9D5C69A}"/>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342900" y="342900"/>
            <a:ext cx="2711841" cy="485648"/>
          </a:xfrm>
          <a:prstGeom prst="rect">
            <a:avLst/>
          </a:prstGeom>
          <a:noFill/>
          <a:ln>
            <a:noFill/>
          </a:ln>
        </p:spPr>
      </p:pic>
    </p:spTree>
    <p:extLst>
      <p:ext uri="{BB962C8B-B14F-4D97-AF65-F5344CB8AC3E}">
        <p14:creationId xmlns:p14="http://schemas.microsoft.com/office/powerpoint/2010/main" val="3276415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Slide" preserve="1">
  <p:cSld name="1_Title Slide">
    <p:bg>
      <p:bgPr>
        <a:gradFill>
          <a:gsLst>
            <a:gs pos="100000">
              <a:schemeClr val="tx1">
                <a:lumMod val="85000"/>
                <a:lumOff val="15000"/>
              </a:schemeClr>
            </a:gs>
            <a:gs pos="0">
              <a:schemeClr val="tx1"/>
            </a:gs>
          </a:gsLst>
          <a:lin ang="2700000" scaled="0"/>
        </a:gradFill>
        <a:effectLst/>
      </p:bgPr>
    </p:bg>
    <p:spTree>
      <p:nvGrpSpPr>
        <p:cNvPr id="1" name="Shape 12"/>
        <p:cNvGrpSpPr/>
        <p:nvPr/>
      </p:nvGrpSpPr>
      <p:grpSpPr>
        <a:xfrm>
          <a:off x="0" y="0"/>
          <a:ext cx="0" cy="0"/>
          <a:chOff x="0" y="0"/>
          <a:chExt cx="0" cy="0"/>
        </a:xfrm>
      </p:grpSpPr>
      <p:pic>
        <p:nvPicPr>
          <p:cNvPr id="3" name="Picture 2">
            <a:extLst>
              <a:ext uri="{FF2B5EF4-FFF2-40B4-BE49-F238E27FC236}">
                <a16:creationId xmlns:a16="http://schemas.microsoft.com/office/drawing/2014/main" id="{417BE597-4404-95C3-954B-CDCBB1D5DF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0"/>
            <a:ext cx="9142663" cy="5143500"/>
          </a:xfrm>
          <a:prstGeom prst="rect">
            <a:avLst/>
          </a:prstGeom>
        </p:spPr>
      </p:pic>
      <p:sp>
        <p:nvSpPr>
          <p:cNvPr id="10" name="Rectangle: Top Corners Rounded 4">
            <a:extLst>
              <a:ext uri="{FF2B5EF4-FFF2-40B4-BE49-F238E27FC236}">
                <a16:creationId xmlns:a16="http://schemas.microsoft.com/office/drawing/2014/main" id="{95917582-4A02-6CE3-506F-EB2A05F841C4}"/>
              </a:ext>
            </a:extLst>
          </p:cNvPr>
          <p:cNvSpPr/>
          <p:nvPr/>
        </p:nvSpPr>
        <p:spPr>
          <a:xfrm rot="5400000">
            <a:off x="3505992" y="-1999582"/>
            <a:ext cx="2127997" cy="9142662"/>
          </a:xfrm>
          <a:prstGeom prst="rect">
            <a:avLst/>
          </a:prstGeom>
          <a:gradFill flip="none" rotWithShape="1">
            <a:gsLst>
              <a:gs pos="100000">
                <a:schemeClr val="tx1">
                  <a:alpha val="0"/>
                </a:schemeClr>
              </a:gs>
              <a:gs pos="87000">
                <a:srgbClr val="000000">
                  <a:alpha val="0"/>
                </a:srgbClr>
              </a:gs>
              <a:gs pos="37000">
                <a:srgbClr val="000000">
                  <a:alpha val="75000"/>
                </a:srgb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9" name="Google Shape;16;p22">
            <a:extLst>
              <a:ext uri="{FF2B5EF4-FFF2-40B4-BE49-F238E27FC236}">
                <a16:creationId xmlns:a16="http://schemas.microsoft.com/office/drawing/2014/main" id="{F408B009-949C-2A9F-185C-867D1CAFB600}"/>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1208080" y="1969324"/>
            <a:ext cx="6727841" cy="1204850"/>
          </a:xfrm>
          <a:prstGeom prst="rect">
            <a:avLst/>
          </a:prstGeom>
          <a:noFill/>
          <a:ln>
            <a:noFill/>
          </a:ln>
        </p:spPr>
      </p:pic>
      <p:sp>
        <p:nvSpPr>
          <p:cNvPr id="20" name="TextBox 19">
            <a:extLst>
              <a:ext uri="{FF2B5EF4-FFF2-40B4-BE49-F238E27FC236}">
                <a16:creationId xmlns:a16="http://schemas.microsoft.com/office/drawing/2014/main" id="{8E6A925F-545A-AA21-2912-183E0AB29A43}"/>
              </a:ext>
            </a:extLst>
          </p:cNvPr>
          <p:cNvSpPr txBox="1"/>
          <p:nvPr/>
        </p:nvSpPr>
        <p:spPr>
          <a:xfrm>
            <a:off x="0" y="4970906"/>
            <a:ext cx="3326503" cy="173124"/>
          </a:xfrm>
          <a:prstGeom prst="rect">
            <a:avLst/>
          </a:prstGeom>
          <a:noFill/>
        </p:spPr>
        <p:txBody>
          <a:bodyPr wrap="square">
            <a:spAutoFit/>
          </a:bodyPr>
          <a:lstStyle/>
          <a:p>
            <a:pPr algn="l"/>
            <a:r>
              <a:rPr lang="en-US" sz="525" b="0" i="0" dirty="0">
                <a:solidFill>
                  <a:schemeClr val="bg1">
                    <a:lumMod val="75000"/>
                  </a:schemeClr>
                </a:solidFill>
                <a:effectLst/>
                <a:latin typeface="Montserrat" panose="00000500000000000000" pitchFamily="2" charset="0"/>
              </a:rPr>
              <a:t>© 2024 Datassential. All Rights Reserved.</a:t>
            </a:r>
            <a:endParaRPr lang="en-US" sz="525" b="0" i="0" dirty="0">
              <a:solidFill>
                <a:schemeClr val="bg1">
                  <a:lumMod val="75000"/>
                </a:schemeClr>
              </a:solidFill>
              <a:latin typeface="Montserrat" panose="00000500000000000000" pitchFamily="2" charset="0"/>
            </a:endParaRPr>
          </a:p>
        </p:txBody>
      </p:sp>
    </p:spTree>
    <p:extLst>
      <p:ext uri="{BB962C8B-B14F-4D97-AF65-F5344CB8AC3E}">
        <p14:creationId xmlns:p14="http://schemas.microsoft.com/office/powerpoint/2010/main" val="310598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575104-E72B-D1C1-2CAA-119B40918C24}"/>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r="18860" b="17220"/>
          <a:stretch/>
        </p:blipFill>
        <p:spPr>
          <a:xfrm>
            <a:off x="4389088" y="266881"/>
            <a:ext cx="4779932" cy="4876619"/>
          </a:xfrm>
          <a:prstGeom prst="rect">
            <a:avLst/>
          </a:prstGeom>
        </p:spPr>
      </p:pic>
      <p:sp>
        <p:nvSpPr>
          <p:cNvPr id="6" name="Google Shape;307;g26424bf13a2_0_484">
            <a:extLst>
              <a:ext uri="{FF2B5EF4-FFF2-40B4-BE49-F238E27FC236}">
                <a16:creationId xmlns:a16="http://schemas.microsoft.com/office/drawing/2014/main" id="{583A5C4E-9C7B-D0A9-2CB9-B69065B3CE2D}"/>
              </a:ext>
            </a:extLst>
          </p:cNvPr>
          <p:cNvSpPr/>
          <p:nvPr/>
        </p:nvSpPr>
        <p:spPr>
          <a:xfrm>
            <a:off x="1336" y="0"/>
            <a:ext cx="9142664" cy="5143500"/>
          </a:xfrm>
          <a:prstGeom prst="rect">
            <a:avLst/>
          </a:prstGeom>
          <a:gradFill>
            <a:gsLst>
              <a:gs pos="56000">
                <a:srgbClr val="000000">
                  <a:alpha val="85000"/>
                </a:srgbClr>
              </a:gs>
              <a:gs pos="100000">
                <a:srgbClr val="000000">
                  <a:alpha val="30000"/>
                </a:srgbClr>
              </a:gs>
            </a:gsLst>
            <a:lin ang="1499889"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u="none" strike="noStrike" cap="none" dirty="0">
              <a:solidFill>
                <a:schemeClr val="lt1"/>
              </a:solidFill>
              <a:latin typeface="Montserrat" panose="00000500000000000000" pitchFamily="2" charset="0"/>
              <a:sym typeface="Arial"/>
            </a:endParaRPr>
          </a:p>
        </p:txBody>
      </p:sp>
      <p:pic>
        <p:nvPicPr>
          <p:cNvPr id="2" name="Picture 1">
            <a:extLst>
              <a:ext uri="{FF2B5EF4-FFF2-40B4-BE49-F238E27FC236}">
                <a16:creationId xmlns:a16="http://schemas.microsoft.com/office/drawing/2014/main" id="{74A3123D-154F-8C39-939C-97922DBDFA5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31472" y="4869656"/>
            <a:ext cx="1227942" cy="202500"/>
          </a:xfrm>
          <a:prstGeom prst="rect">
            <a:avLst/>
          </a:prstGeom>
        </p:spPr>
      </p:pic>
      <p:sp>
        <p:nvSpPr>
          <p:cNvPr id="3" name="TextBox 2">
            <a:extLst>
              <a:ext uri="{FF2B5EF4-FFF2-40B4-BE49-F238E27FC236}">
                <a16:creationId xmlns:a16="http://schemas.microsoft.com/office/drawing/2014/main" id="{A2526547-E3A9-3030-EB7D-070FAE568CCF}"/>
              </a:ext>
            </a:extLst>
          </p:cNvPr>
          <p:cNvSpPr txBox="1"/>
          <p:nvPr/>
        </p:nvSpPr>
        <p:spPr>
          <a:xfrm>
            <a:off x="0" y="4970906"/>
            <a:ext cx="3326503" cy="173124"/>
          </a:xfrm>
          <a:prstGeom prst="rect">
            <a:avLst/>
          </a:prstGeom>
          <a:noFill/>
        </p:spPr>
        <p:txBody>
          <a:bodyPr wrap="square">
            <a:spAutoFit/>
          </a:bodyPr>
          <a:lstStyle/>
          <a:p>
            <a:pPr algn="l"/>
            <a:r>
              <a:rPr lang="en-US" sz="525" b="0" i="0" dirty="0">
                <a:solidFill>
                  <a:schemeClr val="bg1">
                    <a:lumMod val="75000"/>
                  </a:schemeClr>
                </a:solidFill>
                <a:effectLst/>
                <a:latin typeface="Montserrat" panose="00000500000000000000" pitchFamily="2" charset="0"/>
              </a:rPr>
              <a:t>© 2024 Datassential. All Rights Reserved.</a:t>
            </a:r>
            <a:endParaRPr lang="en-US" sz="525" b="0" i="0" dirty="0">
              <a:solidFill>
                <a:schemeClr val="bg1">
                  <a:lumMod val="75000"/>
                </a:schemeClr>
              </a:solidFill>
              <a:latin typeface="Montserrat" panose="00000500000000000000" pitchFamily="2" charset="0"/>
            </a:endParaRPr>
          </a:p>
        </p:txBody>
      </p:sp>
    </p:spTree>
    <p:extLst>
      <p:ext uri="{BB962C8B-B14F-4D97-AF65-F5344CB8AC3E}">
        <p14:creationId xmlns:p14="http://schemas.microsoft.com/office/powerpoint/2010/main" val="2570414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with Background Pic">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B1B49F42-0E1F-39B9-8789-DD813CB7DE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9540" y="4903470"/>
            <a:ext cx="1152608" cy="205740"/>
          </a:xfrm>
          <a:prstGeom prst="rect">
            <a:avLst/>
          </a:prstGeom>
        </p:spPr>
      </p:pic>
    </p:spTree>
    <p:extLst>
      <p:ext uri="{BB962C8B-B14F-4D97-AF65-F5344CB8AC3E}">
        <p14:creationId xmlns:p14="http://schemas.microsoft.com/office/powerpoint/2010/main" val="393564691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with Background Pic">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7069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8FBAC7-01DA-4C0D-8773-ACC1233CE5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693" y="4922538"/>
            <a:ext cx="685800" cy="200342"/>
          </a:xfrm>
          <a:prstGeom prst="rect">
            <a:avLst/>
          </a:prstGeom>
        </p:spPr>
      </p:pic>
      <p:pic>
        <p:nvPicPr>
          <p:cNvPr id="2" name="Picture 1" descr="A picture containing indoor, window, white, sitting&#10;&#10;Description automatically generated">
            <a:extLst>
              <a:ext uri="{FF2B5EF4-FFF2-40B4-BE49-F238E27FC236}">
                <a16:creationId xmlns:a16="http://schemas.microsoft.com/office/drawing/2014/main" id="{C689C86A-13C3-45EE-94D5-015B2C504197}"/>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565281705"/>
      </p:ext>
    </p:extLst>
  </p:cSld>
  <p:clrMapOvr>
    <a:masterClrMapping/>
  </p:clrMapOvr>
  <p:extLst>
    <p:ext uri="{DCECCB84-F9BA-43D5-87BE-67443E8EF086}">
      <p15:sldGuideLst xmlns:p15="http://schemas.microsoft.com/office/powerpoint/2012/main">
        <p15:guide id="1" orient="horz" pos="158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657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reserve="1">
  <p:cSld name="Section Header">
    <p:bg>
      <p:bgPr>
        <a:solidFill>
          <a:schemeClr val="lt1"/>
        </a:solidFill>
        <a:effectLst/>
      </p:bgPr>
    </p:bg>
    <p:spTree>
      <p:nvGrpSpPr>
        <p:cNvPr id="1" name="Shape 15"/>
        <p:cNvGrpSpPr/>
        <p:nvPr/>
      </p:nvGrpSpPr>
      <p:grpSpPr>
        <a:xfrm>
          <a:off x="0" y="0"/>
          <a:ext cx="0" cy="0"/>
          <a:chOff x="0" y="0"/>
          <a:chExt cx="0" cy="0"/>
        </a:xfrm>
      </p:grpSpPr>
      <p:sp>
        <p:nvSpPr>
          <p:cNvPr id="3" name="Google Shape;11;p45">
            <a:extLst>
              <a:ext uri="{FF2B5EF4-FFF2-40B4-BE49-F238E27FC236}">
                <a16:creationId xmlns:a16="http://schemas.microsoft.com/office/drawing/2014/main" id="{50097F97-E4F6-0F36-E310-FCDF69C1A14D}"/>
              </a:ext>
            </a:extLst>
          </p:cNvPr>
          <p:cNvSpPr/>
          <p:nvPr userDrawn="1">
            <p:custDataLst>
              <p:tags r:id="rId1"/>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2"/>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25953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preserve="1">
  <p:cSld name="1_Section Header">
    <p:bg>
      <p:bgPr>
        <a:solidFill>
          <a:schemeClr val="lt1"/>
        </a:solidFill>
        <a:effectLst/>
      </p:bgPr>
    </p:bg>
    <p:spTree>
      <p:nvGrpSpPr>
        <p:cNvPr id="1" name="Shape 15"/>
        <p:cNvGrpSpPr/>
        <p:nvPr/>
      </p:nvGrpSpPr>
      <p:grpSpPr>
        <a:xfrm>
          <a:off x="0" y="0"/>
          <a:ext cx="0" cy="0"/>
          <a:chOff x="0" y="0"/>
          <a:chExt cx="0" cy="0"/>
        </a:xfrm>
      </p:grpSpPr>
      <p:sp>
        <p:nvSpPr>
          <p:cNvPr id="3" name="Google Shape;11;p45">
            <a:extLst>
              <a:ext uri="{FF2B5EF4-FFF2-40B4-BE49-F238E27FC236}">
                <a16:creationId xmlns:a16="http://schemas.microsoft.com/office/drawing/2014/main" id="{50097F97-E4F6-0F36-E310-FCDF69C1A14D}"/>
              </a:ext>
            </a:extLst>
          </p:cNvPr>
          <p:cNvSpPr/>
          <p:nvPr userDrawn="1">
            <p:custDataLst>
              <p:tags r:id="rId1"/>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2"/>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
        <p:nvSpPr>
          <p:cNvPr id="6" name="Rectangle 5">
            <a:extLst>
              <a:ext uri="{FF2B5EF4-FFF2-40B4-BE49-F238E27FC236}">
                <a16:creationId xmlns:a16="http://schemas.microsoft.com/office/drawing/2014/main" id="{F82D5D1B-42E5-3DA0-C55A-28E45D9AC183}"/>
              </a:ext>
            </a:extLst>
          </p:cNvPr>
          <p:cNvSpPr/>
          <p:nvPr userDrawn="1">
            <p:custDataLst>
              <p:tags r:id="rId3"/>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spTree>
    <p:extLst>
      <p:ext uri="{BB962C8B-B14F-4D97-AF65-F5344CB8AC3E}">
        <p14:creationId xmlns:p14="http://schemas.microsoft.com/office/powerpoint/2010/main" val="3798370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Navy With Title">
    <p:bg>
      <p:bgPr>
        <a:solidFill>
          <a:schemeClr val="bg2">
            <a:alpha val="2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1D0440-B733-02D1-BCC7-E18EFC4CF7A2}"/>
              </a:ext>
            </a:extLst>
          </p:cNvPr>
          <p:cNvSpPr/>
          <p:nvPr userDrawn="1"/>
        </p:nvSpPr>
        <p:spPr>
          <a:xfrm>
            <a:off x="-15368" y="2694"/>
            <a:ext cx="9144000" cy="5150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8FBAB7BA-4324-BB02-0684-A4538382D4C8}"/>
              </a:ext>
            </a:extLst>
          </p:cNvPr>
          <p:cNvSpPr/>
          <p:nvPr userDrawn="1"/>
        </p:nvSpPr>
        <p:spPr>
          <a:xfrm>
            <a:off x="114300" y="114300"/>
            <a:ext cx="8915400" cy="49276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14">
            <a:extLst>
              <a:ext uri="{FF2B5EF4-FFF2-40B4-BE49-F238E27FC236}">
                <a16:creationId xmlns:a16="http://schemas.microsoft.com/office/drawing/2014/main" id="{D7D90177-5DA3-1BB7-D8CE-80C13651802F}"/>
              </a:ext>
            </a:extLst>
          </p:cNvPr>
          <p:cNvSpPr>
            <a:spLocks noGrp="1"/>
          </p:cNvSpPr>
          <p:nvPr>
            <p:ph type="body" sz="quarter" idx="11" hasCustomPrompt="1"/>
          </p:nvPr>
        </p:nvSpPr>
        <p:spPr>
          <a:xfrm>
            <a:off x="668511" y="3247566"/>
            <a:ext cx="7776242" cy="530915"/>
          </a:xfrm>
          <a:prstGeom prst="rect">
            <a:avLst/>
          </a:prstGeom>
        </p:spPr>
        <p:txBody>
          <a:bodyPr anchor="ctr"/>
          <a:lstStyle>
            <a:lvl1pPr marL="0" indent="0" algn="ctr">
              <a:buFontTx/>
              <a:buNone/>
              <a:defRPr sz="3000" b="1">
                <a:solidFill>
                  <a:schemeClr val="bg1"/>
                </a:solidFill>
              </a:defRPr>
            </a:lvl1pPr>
            <a:lvl2pPr marL="342900" indent="0">
              <a:buFontTx/>
              <a:buNone/>
              <a:defRPr sz="3000"/>
            </a:lvl2pPr>
            <a:lvl3pPr marL="685800" indent="0">
              <a:buFontTx/>
              <a:buNone/>
              <a:defRPr sz="3000"/>
            </a:lvl3pPr>
            <a:lvl4pPr marL="1028700" indent="0">
              <a:buFontTx/>
              <a:buNone/>
              <a:defRPr sz="3000"/>
            </a:lvl4pPr>
            <a:lvl5pPr marL="1371600" indent="0">
              <a:buFontTx/>
              <a:buNone/>
              <a:defRPr sz="3000"/>
            </a:lvl5pPr>
          </a:lstStyle>
          <a:p>
            <a:pPr lvl="0"/>
            <a:r>
              <a:rPr lang="en-US" dirty="0"/>
              <a:t>Click to Edit Deck Title</a:t>
            </a:r>
          </a:p>
        </p:txBody>
      </p:sp>
      <p:sp>
        <p:nvSpPr>
          <p:cNvPr id="15" name="Text Placeholder 2">
            <a:extLst>
              <a:ext uri="{FF2B5EF4-FFF2-40B4-BE49-F238E27FC236}">
                <a16:creationId xmlns:a16="http://schemas.microsoft.com/office/drawing/2014/main" id="{CB426004-5A0F-CF40-EBA0-0F4F16A28753}"/>
              </a:ext>
            </a:extLst>
          </p:cNvPr>
          <p:cNvSpPr>
            <a:spLocks noGrp="1"/>
          </p:cNvSpPr>
          <p:nvPr>
            <p:ph type="body" sz="quarter" idx="13" hasCustomPrompt="1"/>
          </p:nvPr>
        </p:nvSpPr>
        <p:spPr>
          <a:xfrm>
            <a:off x="668511" y="3778481"/>
            <a:ext cx="7776242" cy="698500"/>
          </a:xfrm>
          <a:prstGeom prst="rect">
            <a:avLst/>
          </a:prstGeom>
        </p:spPr>
        <p:txBody>
          <a:bodyPr/>
          <a:lstStyle>
            <a:lvl1pPr marL="0" indent="0" algn="ctr">
              <a:buNone/>
              <a:defRPr sz="1750">
                <a:solidFill>
                  <a:schemeClr val="bg1"/>
                </a:solidFill>
                <a:latin typeface="Franklin Gothic Book" panose="020B0503020102020204" pitchFamily="34" charset="0"/>
              </a:defRPr>
            </a:lvl1pPr>
            <a:lvl2pPr marL="342900" indent="0">
              <a:buNone/>
              <a:defRPr sz="1750">
                <a:solidFill>
                  <a:schemeClr val="bg2"/>
                </a:solidFill>
                <a:latin typeface="Franklin Gothic Book" panose="020B0503020102020204" pitchFamily="34" charset="0"/>
              </a:defRPr>
            </a:lvl2pPr>
            <a:lvl3pPr marL="685800" indent="0">
              <a:buNone/>
              <a:defRPr sz="1750">
                <a:solidFill>
                  <a:schemeClr val="bg2"/>
                </a:solidFill>
                <a:latin typeface="Franklin Gothic Book" panose="020B0503020102020204" pitchFamily="34" charset="0"/>
              </a:defRPr>
            </a:lvl3pPr>
            <a:lvl4pPr marL="1028700" indent="0">
              <a:buNone/>
              <a:defRPr sz="1750">
                <a:solidFill>
                  <a:schemeClr val="bg2"/>
                </a:solidFill>
                <a:latin typeface="Franklin Gothic Book" panose="020B0503020102020204" pitchFamily="34" charset="0"/>
              </a:defRPr>
            </a:lvl4pPr>
            <a:lvl5pPr marL="1371600" indent="0">
              <a:buNone/>
              <a:defRPr sz="1750">
                <a:solidFill>
                  <a:schemeClr val="bg2"/>
                </a:solidFill>
                <a:latin typeface="Franklin Gothic Book" panose="020B0503020102020204" pitchFamily="34" charset="0"/>
              </a:defRPr>
            </a:lvl5pPr>
          </a:lstStyle>
          <a:p>
            <a:pPr lvl="0"/>
            <a:r>
              <a:rPr lang="en-US" dirty="0"/>
              <a:t>Click to Edit Subject Line</a:t>
            </a:r>
          </a:p>
          <a:p>
            <a:pPr lvl="0"/>
            <a:r>
              <a:rPr lang="en-US" dirty="0"/>
              <a:t>Month/Date/Year</a:t>
            </a:r>
          </a:p>
        </p:txBody>
      </p:sp>
      <p:grpSp>
        <p:nvGrpSpPr>
          <p:cNvPr id="16" name="Group 15">
            <a:extLst>
              <a:ext uri="{FF2B5EF4-FFF2-40B4-BE49-F238E27FC236}">
                <a16:creationId xmlns:a16="http://schemas.microsoft.com/office/drawing/2014/main" id="{0182D2EE-3038-5BB0-0F83-BDD527B3FA49}"/>
              </a:ext>
            </a:extLst>
          </p:cNvPr>
          <p:cNvGrpSpPr/>
          <p:nvPr userDrawn="1"/>
        </p:nvGrpSpPr>
        <p:grpSpPr>
          <a:xfrm>
            <a:off x="1606510" y="1592852"/>
            <a:ext cx="5923830" cy="1302793"/>
            <a:chOff x="1210329" y="2113925"/>
            <a:chExt cx="5923830" cy="1302793"/>
          </a:xfrm>
        </p:grpSpPr>
        <p:grpSp>
          <p:nvGrpSpPr>
            <p:cNvPr id="17" name="Group 16">
              <a:extLst>
                <a:ext uri="{FF2B5EF4-FFF2-40B4-BE49-F238E27FC236}">
                  <a16:creationId xmlns:a16="http://schemas.microsoft.com/office/drawing/2014/main" id="{E43332BA-76A9-241A-B517-B4470153D85E}"/>
                </a:ext>
              </a:extLst>
            </p:cNvPr>
            <p:cNvGrpSpPr/>
            <p:nvPr userDrawn="1"/>
          </p:nvGrpSpPr>
          <p:grpSpPr>
            <a:xfrm>
              <a:off x="5210347" y="2349819"/>
              <a:ext cx="1923812" cy="546100"/>
              <a:chOff x="3882994" y="3721166"/>
              <a:chExt cx="1923812" cy="546100"/>
            </a:xfrm>
          </p:grpSpPr>
          <p:pic>
            <p:nvPicPr>
              <p:cNvPr id="20" name="Picture 19">
                <a:extLst>
                  <a:ext uri="{FF2B5EF4-FFF2-40B4-BE49-F238E27FC236}">
                    <a16:creationId xmlns:a16="http://schemas.microsoft.com/office/drawing/2014/main" id="{40F0B07A-8E1A-A04B-9BF3-A740DBAF2D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706" y="3721166"/>
                <a:ext cx="673100" cy="546100"/>
              </a:xfrm>
              <a:prstGeom prst="rect">
                <a:avLst/>
              </a:prstGeom>
            </p:spPr>
          </p:pic>
          <p:pic>
            <p:nvPicPr>
              <p:cNvPr id="21" name="Picture 20">
                <a:extLst>
                  <a:ext uri="{FF2B5EF4-FFF2-40B4-BE49-F238E27FC236}">
                    <a16:creationId xmlns:a16="http://schemas.microsoft.com/office/drawing/2014/main" id="{3FE68CE6-557C-CB09-6891-9BC993D291E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82994" y="3741825"/>
                <a:ext cx="837692" cy="517398"/>
              </a:xfrm>
              <a:prstGeom prst="rect">
                <a:avLst/>
              </a:prstGeom>
            </p:spPr>
          </p:pic>
        </p:grpSp>
        <p:pic>
          <p:nvPicPr>
            <p:cNvPr id="18" name="Picture 17">
              <a:extLst>
                <a:ext uri="{FF2B5EF4-FFF2-40B4-BE49-F238E27FC236}">
                  <a16:creationId xmlns:a16="http://schemas.microsoft.com/office/drawing/2014/main" id="{62E99103-F81C-7F82-658A-CDB4CE7D93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10329" y="2113925"/>
              <a:ext cx="3049893" cy="1302793"/>
            </a:xfrm>
            <a:prstGeom prst="rect">
              <a:avLst/>
            </a:prstGeom>
          </p:spPr>
        </p:pic>
        <p:cxnSp>
          <p:nvCxnSpPr>
            <p:cNvPr id="19" name="Straight Connector 18">
              <a:extLst>
                <a:ext uri="{FF2B5EF4-FFF2-40B4-BE49-F238E27FC236}">
                  <a16:creationId xmlns:a16="http://schemas.microsoft.com/office/drawing/2014/main" id="{6C75FF74-CF9F-C602-C5F3-D3D3F93BA088}"/>
                </a:ext>
              </a:extLst>
            </p:cNvPr>
            <p:cNvCxnSpPr>
              <a:cxnSpLocks/>
            </p:cNvCxnSpPr>
            <p:nvPr userDrawn="1"/>
          </p:nvCxnSpPr>
          <p:spPr>
            <a:xfrm>
              <a:off x="4708273" y="2148463"/>
              <a:ext cx="0" cy="950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4334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Empty">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9EEA-312F-A196-EFEE-C9D6E5D8D6AD}"/>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2670709" y="0"/>
            <a:ext cx="6473291" cy="5143500"/>
          </a:xfrm>
          <a:prstGeom prst="rect">
            <a:avLst/>
          </a:prstGeom>
        </p:spPr>
      </p:pic>
      <p:pic>
        <p:nvPicPr>
          <p:cNvPr id="4" name="Picture 3">
            <a:extLst>
              <a:ext uri="{FF2B5EF4-FFF2-40B4-BE49-F238E27FC236}">
                <a16:creationId xmlns:a16="http://schemas.microsoft.com/office/drawing/2014/main" id="{BB887421-47D1-96EC-D24B-1895B34BD55F}"/>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a:ext>
            </a:extLst>
          </a:blip>
          <a:stretch>
            <a:fillRect/>
          </a:stretch>
        </p:blipFill>
        <p:spPr>
          <a:xfrm>
            <a:off x="-1" y="0"/>
            <a:ext cx="3846136" cy="514350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29425A5-D11B-6305-C96C-4BE5211A024A}"/>
              </a:ext>
            </a:extLst>
          </p:cNvPr>
          <p:cNvPicPr>
            <a:picLocks noChangeAspect="1"/>
          </p:cNvPicPr>
          <p:nvPr userDrawn="1">
            <p:custDataLst>
              <p:tags r:id="rId3"/>
            </p:custDataLst>
          </p:nvPr>
        </p:nvPicPr>
        <p:blipFill>
          <a:blip r:embed="rId7"/>
          <a:stretch>
            <a:fillRect/>
          </a:stretch>
        </p:blipFill>
        <p:spPr>
          <a:xfrm>
            <a:off x="8323446" y="4948024"/>
            <a:ext cx="748148" cy="123444"/>
          </a:xfrm>
          <a:prstGeom prst="rect">
            <a:avLst/>
          </a:prstGeom>
        </p:spPr>
      </p:pic>
    </p:spTree>
    <p:extLst>
      <p:ext uri="{BB962C8B-B14F-4D97-AF65-F5344CB8AC3E}">
        <p14:creationId xmlns:p14="http://schemas.microsoft.com/office/powerpoint/2010/main" val="2272088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6_Title and Content" preserve="1">
  <p:cSld name="6_Title and Content">
    <p:bg>
      <p:bgPr>
        <a:solidFill>
          <a:schemeClr val="bg1">
            <a:lumMod val="95000"/>
          </a:schemeClr>
        </a:solidFill>
        <a:effectLst/>
      </p:bgPr>
    </p:bg>
    <p:spTree>
      <p:nvGrpSpPr>
        <p:cNvPr id="1" name="Shape 23"/>
        <p:cNvGrpSpPr/>
        <p:nvPr/>
      </p:nvGrpSpPr>
      <p:grpSpPr>
        <a:xfrm>
          <a:off x="0" y="0"/>
          <a:ext cx="0" cy="0"/>
          <a:chOff x="0" y="0"/>
          <a:chExt cx="0" cy="0"/>
        </a:xfrm>
      </p:grpSpPr>
      <p:sp>
        <p:nvSpPr>
          <p:cNvPr id="6" name="Rectangle 5">
            <a:extLst>
              <a:ext uri="{FF2B5EF4-FFF2-40B4-BE49-F238E27FC236}">
                <a16:creationId xmlns:a16="http://schemas.microsoft.com/office/drawing/2014/main" id="{D2938F9C-AE49-508A-38FA-4B81E862CD4E}"/>
              </a:ext>
            </a:extLst>
          </p:cNvPr>
          <p:cNvSpPr/>
          <p:nvPr userDrawn="1">
            <p:custDataLst>
              <p:tags r:id="rId1"/>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sp>
        <p:nvSpPr>
          <p:cNvPr id="7" name="Google Shape;11;p45">
            <a:extLst>
              <a:ext uri="{FF2B5EF4-FFF2-40B4-BE49-F238E27FC236}">
                <a16:creationId xmlns:a16="http://schemas.microsoft.com/office/drawing/2014/main" id="{0E7069D7-0054-51F1-430E-F7C58768250F}"/>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chemeClr val="tx1"/>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chemeClr val="tx1"/>
              </a:solidFill>
              <a:latin typeface="Bahnschrift Light" panose="020B0502040204020203" pitchFamily="34" charset="0"/>
              <a:ea typeface="Quattrocento Sans"/>
              <a:cs typeface="Quattrocento Sans"/>
              <a:sym typeface="Quattrocento Sans"/>
            </a:endParaRPr>
          </a:p>
        </p:txBody>
      </p:sp>
    </p:spTree>
    <p:extLst>
      <p:ext uri="{BB962C8B-B14F-4D97-AF65-F5344CB8AC3E}">
        <p14:creationId xmlns:p14="http://schemas.microsoft.com/office/powerpoint/2010/main" val="3483689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320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A brick building&#10;&#10;Description automatically generated">
            <a:extLst>
              <a:ext uri="{FF2B5EF4-FFF2-40B4-BE49-F238E27FC236}">
                <a16:creationId xmlns:a16="http://schemas.microsoft.com/office/drawing/2014/main" id="{D38D83E7-3D2B-4617-8A8B-0F0A106082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4279130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1A217-7A82-48AF-B46B-CC56CAEA7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06419"/>
            <a:ext cx="9144000" cy="2837081"/>
          </a:xfrm>
          <a:prstGeom prst="rect">
            <a:avLst/>
          </a:prstGeom>
        </p:spPr>
      </p:pic>
    </p:spTree>
    <p:extLst>
      <p:ext uri="{BB962C8B-B14F-4D97-AF65-F5344CB8AC3E}">
        <p14:creationId xmlns:p14="http://schemas.microsoft.com/office/powerpoint/2010/main" val="237741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2A313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154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6D7FA-43C3-15EC-5B1D-7F45C4D563B6}"/>
              </a:ext>
            </a:extLst>
          </p:cNvPr>
          <p:cNvSpPr/>
          <p:nvPr userDrawn="1">
            <p:custDataLst>
              <p:tags r:id="rId1"/>
            </p:custDataLst>
          </p:nvPr>
        </p:nvSpPr>
        <p:spPr>
          <a:xfrm>
            <a:off x="0" y="0"/>
            <a:ext cx="9144000" cy="82296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2057400" rtlCol="0" anchor="ctr"/>
          <a:lstStyle/>
          <a:p>
            <a:pPr marL="0" marR="0" lvl="0" indent="0" algn="l" defTabSz="685800" rtl="0" eaLnBrk="1" fontAlgn="auto" latinLnBrk="0" hangingPunct="1">
              <a:lnSpc>
                <a:spcPct val="100000"/>
              </a:lnSpc>
              <a:spcBef>
                <a:spcPct val="0"/>
              </a:spcBef>
              <a:spcAft>
                <a:spcPct val="0"/>
              </a:spcAft>
              <a:buClrTx/>
              <a:buSzTx/>
              <a:buFontTx/>
              <a:buNone/>
              <a:defRPr>
                <a:effectLst/>
              </a:defRPr>
            </a:pPr>
            <a:endParaRPr lang="en-US" sz="675" i="1" baseline="0" dirty="0">
              <a:solidFill>
                <a:schemeClr val="bg1"/>
              </a:solidFill>
              <a:effectLst/>
              <a:latin typeface="Segoe UI Light" panose="020B0502040204020203" pitchFamily="34" charset="0"/>
              <a:ea typeface="Century Gothic" charset="0"/>
              <a:cs typeface="Century Gothic" charset="0"/>
            </a:endParaRPr>
          </a:p>
        </p:txBody>
      </p:sp>
      <p:pic>
        <p:nvPicPr>
          <p:cNvPr id="3" name="Google Shape;24;p49" descr="A picture containing drawing&#10;&#10;Description automatically generated">
            <a:extLst>
              <a:ext uri="{FF2B5EF4-FFF2-40B4-BE49-F238E27FC236}">
                <a16:creationId xmlns:a16="http://schemas.microsoft.com/office/drawing/2014/main" id="{2CA3E821-677B-563E-37BF-72D657AE53C6}"/>
              </a:ext>
            </a:extLst>
          </p:cNvPr>
          <p:cNvPicPr preferRelativeResize="0">
            <a:picLocks noChangeAspect="1"/>
          </p:cNvPicPr>
          <p:nvPr userDrawn="1">
            <p:custDataLst>
              <p:tags r:id="rId2"/>
            </p:custDataLst>
          </p:nvPr>
        </p:nvPicPr>
        <p:blipFill>
          <a:blip r:embed="rId4">
            <a:alphaModFix/>
            <a:extLst>
              <a:ext uri="{28A0092B-C50C-407E-A947-70E740481C1C}">
                <a14:useLocalDpi xmlns:a14="http://schemas.microsoft.com/office/drawing/2010/main"/>
              </a:ext>
            </a:extLst>
          </a:blip>
          <a:stretch>
            <a:fillRect/>
          </a:stretch>
        </p:blipFill>
        <p:spPr>
          <a:xfrm>
            <a:off x="8292382" y="4955094"/>
            <a:ext cx="768405" cy="137160"/>
          </a:xfrm>
          <a:prstGeom prst="rect">
            <a:avLst/>
          </a:prstGeom>
          <a:noFill/>
          <a:ln>
            <a:noFill/>
          </a:ln>
        </p:spPr>
      </p:pic>
    </p:spTree>
    <p:extLst>
      <p:ext uri="{BB962C8B-B14F-4D97-AF65-F5344CB8AC3E}">
        <p14:creationId xmlns:p14="http://schemas.microsoft.com/office/powerpoint/2010/main" val="7346400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8FBAC7-01DA-4C0D-8773-ACC1233CE5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693" y="4922538"/>
            <a:ext cx="685800" cy="200342"/>
          </a:xfrm>
          <a:prstGeom prst="rect">
            <a:avLst/>
          </a:prstGeom>
        </p:spPr>
      </p:pic>
      <p:pic>
        <p:nvPicPr>
          <p:cNvPr id="2" name="Picture 1" descr="A picture containing indoor, window, white, sitting&#10;&#10;Description automatically generated">
            <a:extLst>
              <a:ext uri="{FF2B5EF4-FFF2-40B4-BE49-F238E27FC236}">
                <a16:creationId xmlns:a16="http://schemas.microsoft.com/office/drawing/2014/main" id="{C689C86A-13C3-45EE-94D5-015B2C504197}"/>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4260871857"/>
      </p:ext>
    </p:extLst>
  </p:cSld>
  <p:clrMapOvr>
    <a:masterClrMapping/>
  </p:clrMapOvr>
  <p:extLst>
    <p:ext uri="{DCECCB84-F9BA-43D5-87BE-67443E8EF086}">
      <p15:sldGuideLst xmlns:p15="http://schemas.microsoft.com/office/powerpoint/2012/main">
        <p15:guide id="1" orient="horz" pos="1584">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preserve="1">
  <p:cSld name="Section Header">
    <p:bg>
      <p:bgPr>
        <a:solidFill>
          <a:schemeClr val="lt1"/>
        </a:solidFill>
        <a:effectLst/>
      </p:bgPr>
    </p:bg>
    <p:spTree>
      <p:nvGrpSpPr>
        <p:cNvPr id="1" name="Shape 15"/>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BA34F344-4D45-032B-8C16-5CC29D16EADC}"/>
              </a:ext>
            </a:extLst>
          </p:cNvPr>
          <p:cNvPicPr>
            <a:picLocks noChangeAspect="1"/>
          </p:cNvPicPr>
          <p:nvPr userDrawn="1">
            <p:custDataLst>
              <p:tags r:id="rId1"/>
            </p:custDataLst>
          </p:nvPr>
        </p:nvPicPr>
        <p:blipFill>
          <a:blip r:embed="rId5"/>
          <a:stretch>
            <a:fillRect/>
          </a:stretch>
        </p:blipFill>
        <p:spPr>
          <a:xfrm>
            <a:off x="7985596" y="4896876"/>
            <a:ext cx="831275" cy="137160"/>
          </a:xfrm>
          <a:prstGeom prst="rect">
            <a:avLst/>
          </a:prstGeom>
        </p:spPr>
      </p:pic>
      <p:sp>
        <p:nvSpPr>
          <p:cNvPr id="3" name="Google Shape;11;p45">
            <a:extLst>
              <a:ext uri="{FF2B5EF4-FFF2-40B4-BE49-F238E27FC236}">
                <a16:creationId xmlns:a16="http://schemas.microsoft.com/office/drawing/2014/main" id="{50097F97-E4F6-0F36-E310-FCDF69C1A14D}"/>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3"/>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78322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preserve="1">
  <p:cSld name="1_Section Header">
    <p:bg>
      <p:bgPr>
        <a:solidFill>
          <a:schemeClr val="lt1"/>
        </a:solidFill>
        <a:effectLst/>
      </p:bgPr>
    </p:bg>
    <p:spTree>
      <p:nvGrpSpPr>
        <p:cNvPr id="1" name="Shape 15"/>
        <p:cNvGrpSpPr/>
        <p:nvPr/>
      </p:nvGrpSpPr>
      <p:grpSpPr>
        <a:xfrm>
          <a:off x="0" y="0"/>
          <a:ext cx="0" cy="0"/>
          <a:chOff x="0" y="0"/>
          <a:chExt cx="0" cy="0"/>
        </a:xfrm>
      </p:grpSpPr>
      <p:sp>
        <p:nvSpPr>
          <p:cNvPr id="3" name="Google Shape;11;p45">
            <a:extLst>
              <a:ext uri="{FF2B5EF4-FFF2-40B4-BE49-F238E27FC236}">
                <a16:creationId xmlns:a16="http://schemas.microsoft.com/office/drawing/2014/main" id="{50097F97-E4F6-0F36-E310-FCDF69C1A14D}"/>
              </a:ext>
            </a:extLst>
          </p:cNvPr>
          <p:cNvSpPr/>
          <p:nvPr userDrawn="1">
            <p:custDataLst>
              <p:tags r:id="rId1"/>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2"/>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pic>
        <p:nvPicPr>
          <p:cNvPr id="8" name="Picture 7" descr="Logo&#10;&#10;Description automatically generated">
            <a:extLst>
              <a:ext uri="{FF2B5EF4-FFF2-40B4-BE49-F238E27FC236}">
                <a16:creationId xmlns:a16="http://schemas.microsoft.com/office/drawing/2014/main" id="{06346254-4D8B-CCDA-65F3-8682AA17DBF1}"/>
              </a:ext>
            </a:extLst>
          </p:cNvPr>
          <p:cNvPicPr>
            <a:picLocks noChangeAspect="1"/>
          </p:cNvPicPr>
          <p:nvPr userDrawn="1">
            <p:custDataLst>
              <p:tags r:id="rId3"/>
            </p:custDataLst>
          </p:nvPr>
        </p:nvPicPr>
        <p:blipFill>
          <a:blip r:embed="rId5"/>
          <a:stretch>
            <a:fillRect/>
          </a:stretch>
        </p:blipFill>
        <p:spPr>
          <a:xfrm>
            <a:off x="7985596" y="4896876"/>
            <a:ext cx="831275" cy="137160"/>
          </a:xfrm>
          <a:prstGeom prst="rect">
            <a:avLst/>
          </a:prstGeom>
        </p:spPr>
      </p:pic>
    </p:spTree>
    <p:extLst>
      <p:ext uri="{BB962C8B-B14F-4D97-AF65-F5344CB8AC3E}">
        <p14:creationId xmlns:p14="http://schemas.microsoft.com/office/powerpoint/2010/main" val="1869072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Agenda Oran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1C9567-F95F-959A-F73F-A2F402B307A6}"/>
              </a:ext>
            </a:extLst>
          </p:cNvPr>
          <p:cNvSpPr>
            <a:spLocks noGrp="1"/>
          </p:cNvSpPr>
          <p:nvPr>
            <p:ph type="body" sz="quarter" idx="14"/>
          </p:nvPr>
        </p:nvSpPr>
        <p:spPr>
          <a:xfrm>
            <a:off x="4469225" y="1669130"/>
            <a:ext cx="3778250" cy="1760532"/>
          </a:xfrm>
          <a:prstGeom prst="rect">
            <a:avLst/>
          </a:prstGeom>
        </p:spPr>
        <p:txBody>
          <a:bodyPr anchor="t"/>
          <a:lstStyle>
            <a:lvl1pPr>
              <a:lnSpc>
                <a:spcPct val="150000"/>
              </a:lnSpc>
              <a:spcBef>
                <a:spcPts val="0"/>
              </a:spcBef>
              <a:defRPr sz="1750">
                <a:solidFill>
                  <a:schemeClr val="bg2"/>
                </a:solidFill>
                <a:latin typeface="Franklin Gothic Book" panose="020B0503020102020204" pitchFamily="34" charset="0"/>
              </a:defRPr>
            </a:lvl1pPr>
            <a:lvl2pPr>
              <a:defRPr sz="1750">
                <a:solidFill>
                  <a:schemeClr val="bg2"/>
                </a:solidFill>
                <a:latin typeface="Franklin Gothic Book" panose="020B0503020102020204" pitchFamily="34" charset="0"/>
              </a:defRPr>
            </a:lvl2pPr>
            <a:lvl3pPr>
              <a:defRPr sz="1750">
                <a:solidFill>
                  <a:schemeClr val="bg2"/>
                </a:solidFill>
                <a:latin typeface="Franklin Gothic Book" panose="020B0503020102020204" pitchFamily="34" charset="0"/>
              </a:defRPr>
            </a:lvl3pPr>
            <a:lvl4pPr>
              <a:defRPr sz="1750">
                <a:solidFill>
                  <a:schemeClr val="bg2"/>
                </a:solidFill>
                <a:latin typeface="Franklin Gothic Book" panose="020B0503020102020204" pitchFamily="34" charset="0"/>
              </a:defRPr>
            </a:lvl4pPr>
            <a:lvl5pPr>
              <a:defRPr sz="1750">
                <a:solidFill>
                  <a:schemeClr val="bg2"/>
                </a:solidFill>
                <a:latin typeface="Franklin Gothic Book" panose="020B0503020102020204" pitchFamily="34" charset="0"/>
              </a:defRPr>
            </a:lvl5pPr>
          </a:lstStyle>
          <a:p>
            <a:pPr marL="257175" indent="-257175">
              <a:lnSpc>
                <a:spcPct val="150000"/>
              </a:lnSpc>
              <a:buClr>
                <a:srgbClr val="22364B"/>
              </a:buClr>
              <a:buSzPct val="90000"/>
              <a:buFont typeface="Arial"/>
              <a:buChar char="•"/>
            </a:pPr>
            <a:r>
              <a:rPr lang="en-US" sz="1750" dirty="0">
                <a:solidFill>
                  <a:schemeClr val="bg2"/>
                </a:solidFill>
                <a:latin typeface="Franklin Gothic Book" panose="020B0503020102020204" pitchFamily="34" charset="0"/>
              </a:rPr>
              <a:t>Click to edit</a:t>
            </a:r>
          </a:p>
        </p:txBody>
      </p:sp>
      <p:sp>
        <p:nvSpPr>
          <p:cNvPr id="8" name="Rectangle 7">
            <a:extLst>
              <a:ext uri="{FF2B5EF4-FFF2-40B4-BE49-F238E27FC236}">
                <a16:creationId xmlns:a16="http://schemas.microsoft.com/office/drawing/2014/main" id="{0C20919C-9FEE-AFE9-D598-9EABCF4078AD}"/>
              </a:ext>
            </a:extLst>
          </p:cNvPr>
          <p:cNvSpPr/>
          <p:nvPr userDrawn="1"/>
        </p:nvSpPr>
        <p:spPr>
          <a:xfrm>
            <a:off x="0" y="0"/>
            <a:ext cx="358354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a:extLst>
              <a:ext uri="{FF2B5EF4-FFF2-40B4-BE49-F238E27FC236}">
                <a16:creationId xmlns:a16="http://schemas.microsoft.com/office/drawing/2014/main" id="{3E495904-599A-1D1B-8539-D2D14D471057}"/>
              </a:ext>
            </a:extLst>
          </p:cNvPr>
          <p:cNvSpPr>
            <a:spLocks noGrp="1"/>
          </p:cNvSpPr>
          <p:nvPr>
            <p:ph type="body" sz="quarter" idx="13" hasCustomPrompt="1"/>
          </p:nvPr>
        </p:nvSpPr>
        <p:spPr>
          <a:xfrm>
            <a:off x="307360" y="1552175"/>
            <a:ext cx="2889197" cy="2151529"/>
          </a:xfrm>
          <a:prstGeom prst="rect">
            <a:avLst/>
          </a:prstGeom>
        </p:spPr>
        <p:txBody>
          <a:bodyPr anchor="ctr"/>
          <a:lstStyle>
            <a:lvl1pPr marL="0" indent="0" algn="ctr">
              <a:lnSpc>
                <a:spcPct val="100000"/>
              </a:lnSpc>
              <a:buNone/>
              <a:defRPr sz="3600" b="1">
                <a:solidFill>
                  <a:schemeClr val="bg1"/>
                </a:solidFill>
              </a:defRPr>
            </a:lvl1pPr>
          </a:lstStyle>
          <a:p>
            <a:pPr lvl="0"/>
            <a:r>
              <a:rPr lang="en-US" dirty="0"/>
              <a:t>Click</a:t>
            </a:r>
            <a:br>
              <a:rPr lang="en-US" dirty="0"/>
            </a:br>
            <a:r>
              <a:rPr lang="en-US" dirty="0"/>
              <a:t>to Edit Contents</a:t>
            </a:r>
          </a:p>
        </p:txBody>
      </p:sp>
      <p:pic>
        <p:nvPicPr>
          <p:cNvPr id="2" name="Picture 1">
            <a:extLst>
              <a:ext uri="{FF2B5EF4-FFF2-40B4-BE49-F238E27FC236}">
                <a16:creationId xmlns:a16="http://schemas.microsoft.com/office/drawing/2014/main" id="{EE75CB5F-3A8B-D636-963C-93AB17358533}"/>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1" y="1806375"/>
            <a:ext cx="3583546" cy="1530749"/>
          </a:xfrm>
          <a:prstGeom prst="rect">
            <a:avLst/>
          </a:prstGeom>
        </p:spPr>
      </p:pic>
      <p:grpSp>
        <p:nvGrpSpPr>
          <p:cNvPr id="15" name="Group 14">
            <a:extLst>
              <a:ext uri="{FF2B5EF4-FFF2-40B4-BE49-F238E27FC236}">
                <a16:creationId xmlns:a16="http://schemas.microsoft.com/office/drawing/2014/main" id="{61E59294-D738-A36F-F0D8-B140A8B57117}"/>
              </a:ext>
            </a:extLst>
          </p:cNvPr>
          <p:cNvGrpSpPr/>
          <p:nvPr userDrawn="1"/>
        </p:nvGrpSpPr>
        <p:grpSpPr>
          <a:xfrm>
            <a:off x="7367072" y="311080"/>
            <a:ext cx="1524039" cy="459500"/>
            <a:chOff x="7745422" y="331529"/>
            <a:chExt cx="1225835" cy="369591"/>
          </a:xfrm>
        </p:grpSpPr>
        <p:pic>
          <p:nvPicPr>
            <p:cNvPr id="16" name="Picture 9">
              <a:extLst>
                <a:ext uri="{FF2B5EF4-FFF2-40B4-BE49-F238E27FC236}">
                  <a16:creationId xmlns:a16="http://schemas.microsoft.com/office/drawing/2014/main" id="{4C5F4210-1B48-FB74-9E3E-35AFF259412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17" name="Picture 16">
              <a:extLst>
                <a:ext uri="{FF2B5EF4-FFF2-40B4-BE49-F238E27FC236}">
                  <a16:creationId xmlns:a16="http://schemas.microsoft.com/office/drawing/2014/main" id="{89CCBB70-D91D-574A-DDED-2621C7C6273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2949025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Empty">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9EEA-312F-A196-EFEE-C9D6E5D8D6AD}"/>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2670709" y="0"/>
            <a:ext cx="6473291" cy="5143500"/>
          </a:xfrm>
          <a:prstGeom prst="rect">
            <a:avLst/>
          </a:prstGeom>
        </p:spPr>
      </p:pic>
      <p:pic>
        <p:nvPicPr>
          <p:cNvPr id="4" name="Picture 3">
            <a:extLst>
              <a:ext uri="{FF2B5EF4-FFF2-40B4-BE49-F238E27FC236}">
                <a16:creationId xmlns:a16="http://schemas.microsoft.com/office/drawing/2014/main" id="{BB887421-47D1-96EC-D24B-1895B34BD55F}"/>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a:ext>
            </a:extLst>
          </a:blip>
          <a:stretch>
            <a:fillRect/>
          </a:stretch>
        </p:blipFill>
        <p:spPr>
          <a:xfrm>
            <a:off x="-1" y="0"/>
            <a:ext cx="3846136" cy="514350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29425A5-D11B-6305-C96C-4BE5211A024A}"/>
              </a:ext>
            </a:extLst>
          </p:cNvPr>
          <p:cNvPicPr>
            <a:picLocks noChangeAspect="1"/>
          </p:cNvPicPr>
          <p:nvPr userDrawn="1">
            <p:custDataLst>
              <p:tags r:id="rId3"/>
            </p:custDataLst>
          </p:nvPr>
        </p:nvPicPr>
        <p:blipFill>
          <a:blip r:embed="rId7"/>
          <a:stretch>
            <a:fillRect/>
          </a:stretch>
        </p:blipFill>
        <p:spPr>
          <a:xfrm>
            <a:off x="8323446" y="4948024"/>
            <a:ext cx="748148" cy="123444"/>
          </a:xfrm>
          <a:prstGeom prst="rect">
            <a:avLst/>
          </a:prstGeom>
        </p:spPr>
      </p:pic>
    </p:spTree>
    <p:extLst>
      <p:ext uri="{BB962C8B-B14F-4D97-AF65-F5344CB8AC3E}">
        <p14:creationId xmlns:p14="http://schemas.microsoft.com/office/powerpoint/2010/main" val="1518099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6_Title and Content" preserve="1">
  <p:cSld name="6_Title and Content">
    <p:bg>
      <p:bgPr>
        <a:solidFill>
          <a:schemeClr val="bg1">
            <a:lumMod val="95000"/>
          </a:schemeClr>
        </a:solidFill>
        <a:effectLst/>
      </p:bgPr>
    </p:bg>
    <p:spTree>
      <p:nvGrpSpPr>
        <p:cNvPr id="1" name="Shape 23"/>
        <p:cNvGrpSpPr/>
        <p:nvPr/>
      </p:nvGrpSpPr>
      <p:grpSpPr>
        <a:xfrm>
          <a:off x="0" y="0"/>
          <a:ext cx="0" cy="0"/>
          <a:chOff x="0" y="0"/>
          <a:chExt cx="0" cy="0"/>
        </a:xfrm>
      </p:grpSpPr>
      <p:sp>
        <p:nvSpPr>
          <p:cNvPr id="6" name="Rectangle 5">
            <a:extLst>
              <a:ext uri="{FF2B5EF4-FFF2-40B4-BE49-F238E27FC236}">
                <a16:creationId xmlns:a16="http://schemas.microsoft.com/office/drawing/2014/main" id="{D2938F9C-AE49-508A-38FA-4B81E862CD4E}"/>
              </a:ext>
            </a:extLst>
          </p:cNvPr>
          <p:cNvSpPr/>
          <p:nvPr userDrawn="1">
            <p:custDataLst>
              <p:tags r:id="rId1"/>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sp>
        <p:nvSpPr>
          <p:cNvPr id="7" name="Google Shape;11;p45">
            <a:extLst>
              <a:ext uri="{FF2B5EF4-FFF2-40B4-BE49-F238E27FC236}">
                <a16:creationId xmlns:a16="http://schemas.microsoft.com/office/drawing/2014/main" id="{0E7069D7-0054-51F1-430E-F7C58768250F}"/>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chemeClr val="tx1"/>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chemeClr val="tx1"/>
              </a:solidFill>
              <a:latin typeface="Bahnschrift Light" panose="020B0502040204020203" pitchFamily="34" charset="0"/>
              <a:ea typeface="Quattrocento Sans"/>
              <a:cs typeface="Quattrocento Sans"/>
              <a:sym typeface="Quattrocento Sans"/>
            </a:endParaRPr>
          </a:p>
        </p:txBody>
      </p:sp>
    </p:spTree>
    <p:extLst>
      <p:ext uri="{BB962C8B-B14F-4D97-AF65-F5344CB8AC3E}">
        <p14:creationId xmlns:p14="http://schemas.microsoft.com/office/powerpoint/2010/main" val="1583091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043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drawing, plate&#10;&#10;Description automatically generated">
            <a:extLst>
              <a:ext uri="{FF2B5EF4-FFF2-40B4-BE49-F238E27FC236}">
                <a16:creationId xmlns:a16="http://schemas.microsoft.com/office/drawing/2014/main" id="{92DEC433-58C7-4111-9FFE-6A06FF1CC3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3950" y="4743450"/>
            <a:ext cx="274320" cy="274320"/>
          </a:xfrm>
          <a:prstGeom prst="rect">
            <a:avLst/>
          </a:prstGeom>
        </p:spPr>
      </p:pic>
    </p:spTree>
    <p:extLst>
      <p:ext uri="{BB962C8B-B14F-4D97-AF65-F5344CB8AC3E}">
        <p14:creationId xmlns:p14="http://schemas.microsoft.com/office/powerpoint/2010/main" val="988301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A brick building&#10;&#10;Description automatically generated">
            <a:extLst>
              <a:ext uri="{FF2B5EF4-FFF2-40B4-BE49-F238E27FC236}">
                <a16:creationId xmlns:a16="http://schemas.microsoft.com/office/drawing/2014/main" id="{D38D83E7-3D2B-4617-8A8B-0F0A106082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25732824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1A217-7A82-48AF-B46B-CC56CAEA7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06419"/>
            <a:ext cx="9144000" cy="2837081"/>
          </a:xfrm>
          <a:prstGeom prst="rect">
            <a:avLst/>
          </a:prstGeom>
        </p:spPr>
      </p:pic>
    </p:spTree>
    <p:extLst>
      <p:ext uri="{BB962C8B-B14F-4D97-AF65-F5344CB8AC3E}">
        <p14:creationId xmlns:p14="http://schemas.microsoft.com/office/powerpoint/2010/main" val="1338579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98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2A313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940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6D7FA-43C3-15EC-5B1D-7F45C4D563B6}"/>
              </a:ext>
            </a:extLst>
          </p:cNvPr>
          <p:cNvSpPr/>
          <p:nvPr userDrawn="1">
            <p:custDataLst>
              <p:tags r:id="rId1"/>
            </p:custDataLst>
          </p:nvPr>
        </p:nvSpPr>
        <p:spPr>
          <a:xfrm>
            <a:off x="0" y="0"/>
            <a:ext cx="9144000" cy="82296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2057400" rtlCol="0" anchor="ctr"/>
          <a:lstStyle/>
          <a:p>
            <a:pPr marL="0" marR="0" lvl="0" indent="0" algn="l" defTabSz="685800" rtl="0" eaLnBrk="1" fontAlgn="auto" latinLnBrk="0" hangingPunct="1">
              <a:lnSpc>
                <a:spcPct val="100000"/>
              </a:lnSpc>
              <a:spcBef>
                <a:spcPct val="0"/>
              </a:spcBef>
              <a:spcAft>
                <a:spcPct val="0"/>
              </a:spcAft>
              <a:buClrTx/>
              <a:buSzTx/>
              <a:buFontTx/>
              <a:buNone/>
              <a:defRPr>
                <a:effectLst/>
              </a:defRPr>
            </a:pPr>
            <a:endParaRPr lang="en-US" sz="675" i="1" baseline="0" dirty="0">
              <a:solidFill>
                <a:schemeClr val="bg1"/>
              </a:solidFill>
              <a:effectLst/>
              <a:latin typeface="Segoe UI Light" panose="020B0502040204020203" pitchFamily="34" charset="0"/>
              <a:ea typeface="Century Gothic" charset="0"/>
              <a:cs typeface="Century Gothic" charset="0"/>
            </a:endParaRPr>
          </a:p>
        </p:txBody>
      </p:sp>
      <p:pic>
        <p:nvPicPr>
          <p:cNvPr id="3" name="Google Shape;24;p49" descr="A picture containing drawing&#10;&#10;Description automatically generated">
            <a:extLst>
              <a:ext uri="{FF2B5EF4-FFF2-40B4-BE49-F238E27FC236}">
                <a16:creationId xmlns:a16="http://schemas.microsoft.com/office/drawing/2014/main" id="{2CA3E821-677B-563E-37BF-72D657AE53C6}"/>
              </a:ext>
            </a:extLst>
          </p:cNvPr>
          <p:cNvPicPr preferRelativeResize="0">
            <a:picLocks noChangeAspect="1"/>
          </p:cNvPicPr>
          <p:nvPr userDrawn="1">
            <p:custDataLst>
              <p:tags r:id="rId2"/>
            </p:custDataLst>
          </p:nvPr>
        </p:nvPicPr>
        <p:blipFill>
          <a:blip r:embed="rId4">
            <a:alphaModFix/>
            <a:extLst>
              <a:ext uri="{28A0092B-C50C-407E-A947-70E740481C1C}">
                <a14:useLocalDpi xmlns:a14="http://schemas.microsoft.com/office/drawing/2010/main"/>
              </a:ext>
            </a:extLst>
          </a:blip>
          <a:stretch>
            <a:fillRect/>
          </a:stretch>
        </p:blipFill>
        <p:spPr>
          <a:xfrm>
            <a:off x="8292382" y="4955094"/>
            <a:ext cx="768405" cy="137160"/>
          </a:xfrm>
          <a:prstGeom prst="rect">
            <a:avLst/>
          </a:prstGeom>
          <a:noFill/>
          <a:ln>
            <a:noFill/>
          </a:ln>
        </p:spPr>
      </p:pic>
    </p:spTree>
    <p:extLst>
      <p:ext uri="{BB962C8B-B14F-4D97-AF65-F5344CB8AC3E}">
        <p14:creationId xmlns:p14="http://schemas.microsoft.com/office/powerpoint/2010/main" val="340330145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8FBAC7-01DA-4C0D-8773-ACC1233CE5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693" y="4922538"/>
            <a:ext cx="685800" cy="200342"/>
          </a:xfrm>
          <a:prstGeom prst="rect">
            <a:avLst/>
          </a:prstGeom>
        </p:spPr>
      </p:pic>
      <p:pic>
        <p:nvPicPr>
          <p:cNvPr id="2" name="Picture 1" descr="A picture containing indoor, window, white, sitting&#10;&#10;Description automatically generated">
            <a:extLst>
              <a:ext uri="{FF2B5EF4-FFF2-40B4-BE49-F238E27FC236}">
                <a16:creationId xmlns:a16="http://schemas.microsoft.com/office/drawing/2014/main" id="{C689C86A-13C3-45EE-94D5-015B2C504197}"/>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763418481"/>
      </p:ext>
    </p:extLst>
  </p:cSld>
  <p:clrMapOvr>
    <a:masterClrMapping/>
  </p:clrMapOvr>
  <p:extLst>
    <p:ext uri="{DCECCB84-F9BA-43D5-87BE-67443E8EF086}">
      <p15:sldGuideLst xmlns:p15="http://schemas.microsoft.com/office/powerpoint/2012/main">
        <p15:guide id="1" orient="horz" pos="158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Agenda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78885-8A87-F22C-BDD2-BBAC4DC510E9}"/>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1" y="1806375"/>
            <a:ext cx="3583546" cy="1530749"/>
          </a:xfrm>
          <a:prstGeom prst="rect">
            <a:avLst/>
          </a:prstGeom>
        </p:spPr>
      </p:pic>
      <p:sp>
        <p:nvSpPr>
          <p:cNvPr id="9" name="Rectangle 8">
            <a:extLst>
              <a:ext uri="{FF2B5EF4-FFF2-40B4-BE49-F238E27FC236}">
                <a16:creationId xmlns:a16="http://schemas.microsoft.com/office/drawing/2014/main" id="{FB1F5AA7-384B-9480-A6F8-0C510EF55D5C}"/>
              </a:ext>
            </a:extLst>
          </p:cNvPr>
          <p:cNvSpPr/>
          <p:nvPr userDrawn="1"/>
        </p:nvSpPr>
        <p:spPr>
          <a:xfrm>
            <a:off x="0" y="0"/>
            <a:ext cx="3583546"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 Placeholder 4">
            <a:extLst>
              <a:ext uri="{FF2B5EF4-FFF2-40B4-BE49-F238E27FC236}">
                <a16:creationId xmlns:a16="http://schemas.microsoft.com/office/drawing/2014/main" id="{2F241C88-E861-D6B2-CE7F-5A7BBD6DDF30}"/>
              </a:ext>
            </a:extLst>
          </p:cNvPr>
          <p:cNvSpPr>
            <a:spLocks noGrp="1"/>
          </p:cNvSpPr>
          <p:nvPr>
            <p:ph type="body" sz="quarter" idx="14"/>
          </p:nvPr>
        </p:nvSpPr>
        <p:spPr>
          <a:xfrm>
            <a:off x="4469225" y="1669130"/>
            <a:ext cx="3778250" cy="1760532"/>
          </a:xfrm>
          <a:prstGeom prst="rect">
            <a:avLst/>
          </a:prstGeom>
        </p:spPr>
        <p:txBody>
          <a:bodyPr anchor="t"/>
          <a:lstStyle>
            <a:lvl1pPr>
              <a:lnSpc>
                <a:spcPct val="150000"/>
              </a:lnSpc>
              <a:spcBef>
                <a:spcPts val="0"/>
              </a:spcBef>
              <a:defRPr sz="1750">
                <a:solidFill>
                  <a:schemeClr val="bg2"/>
                </a:solidFill>
                <a:latin typeface="Franklin Gothic Book" panose="020B0503020102020204" pitchFamily="34" charset="0"/>
              </a:defRPr>
            </a:lvl1pPr>
            <a:lvl2pPr>
              <a:defRPr sz="1750">
                <a:solidFill>
                  <a:schemeClr val="bg2"/>
                </a:solidFill>
                <a:latin typeface="Franklin Gothic Book" panose="020B0503020102020204" pitchFamily="34" charset="0"/>
              </a:defRPr>
            </a:lvl2pPr>
            <a:lvl3pPr>
              <a:defRPr sz="1750">
                <a:solidFill>
                  <a:schemeClr val="bg2"/>
                </a:solidFill>
                <a:latin typeface="Franklin Gothic Book" panose="020B0503020102020204" pitchFamily="34" charset="0"/>
              </a:defRPr>
            </a:lvl3pPr>
            <a:lvl4pPr>
              <a:defRPr sz="1750">
                <a:solidFill>
                  <a:schemeClr val="bg2"/>
                </a:solidFill>
                <a:latin typeface="Franklin Gothic Book" panose="020B0503020102020204" pitchFamily="34" charset="0"/>
              </a:defRPr>
            </a:lvl4pPr>
            <a:lvl5pPr>
              <a:defRPr sz="1750">
                <a:solidFill>
                  <a:schemeClr val="bg2"/>
                </a:solidFill>
                <a:latin typeface="Franklin Gothic Book" panose="020B0503020102020204" pitchFamily="34" charset="0"/>
              </a:defRPr>
            </a:lvl5pPr>
          </a:lstStyle>
          <a:p>
            <a:pPr marL="257175" indent="-257175">
              <a:lnSpc>
                <a:spcPct val="150000"/>
              </a:lnSpc>
              <a:buClr>
                <a:srgbClr val="22364B"/>
              </a:buClr>
              <a:buSzPct val="90000"/>
              <a:buFont typeface="Arial"/>
              <a:buChar char="•"/>
            </a:pPr>
            <a:r>
              <a:rPr lang="en-US" sz="1750" dirty="0">
                <a:solidFill>
                  <a:schemeClr val="bg2"/>
                </a:solidFill>
                <a:latin typeface="Franklin Gothic Book" panose="020B0503020102020204" pitchFamily="34" charset="0"/>
              </a:rPr>
              <a:t>Click to edit</a:t>
            </a:r>
          </a:p>
        </p:txBody>
      </p:sp>
      <p:sp>
        <p:nvSpPr>
          <p:cNvPr id="5" name="Text Placeholder 2">
            <a:extLst>
              <a:ext uri="{FF2B5EF4-FFF2-40B4-BE49-F238E27FC236}">
                <a16:creationId xmlns:a16="http://schemas.microsoft.com/office/drawing/2014/main" id="{9223354D-5F77-E1BD-FD9C-8125028CD41C}"/>
              </a:ext>
            </a:extLst>
          </p:cNvPr>
          <p:cNvSpPr>
            <a:spLocks noGrp="1"/>
          </p:cNvSpPr>
          <p:nvPr>
            <p:ph type="body" sz="quarter" idx="13" hasCustomPrompt="1"/>
          </p:nvPr>
        </p:nvSpPr>
        <p:spPr>
          <a:xfrm>
            <a:off x="307360" y="1552175"/>
            <a:ext cx="2889197" cy="2151529"/>
          </a:xfrm>
          <a:prstGeom prst="rect">
            <a:avLst/>
          </a:prstGeom>
        </p:spPr>
        <p:txBody>
          <a:bodyPr anchor="ctr"/>
          <a:lstStyle>
            <a:lvl1pPr marL="0" indent="0" algn="ctr">
              <a:lnSpc>
                <a:spcPct val="100000"/>
              </a:lnSpc>
              <a:buNone/>
              <a:defRPr sz="3600" b="1">
                <a:solidFill>
                  <a:schemeClr val="bg1"/>
                </a:solidFill>
              </a:defRPr>
            </a:lvl1pPr>
          </a:lstStyle>
          <a:p>
            <a:pPr lvl="0"/>
            <a:r>
              <a:rPr lang="en-US" dirty="0"/>
              <a:t>Click</a:t>
            </a:r>
            <a:br>
              <a:rPr lang="en-US" dirty="0"/>
            </a:br>
            <a:r>
              <a:rPr lang="en-US" dirty="0"/>
              <a:t>to Edit Agenda</a:t>
            </a:r>
          </a:p>
        </p:txBody>
      </p:sp>
      <p:pic>
        <p:nvPicPr>
          <p:cNvPr id="14" name="Picture 13">
            <a:extLst>
              <a:ext uri="{FF2B5EF4-FFF2-40B4-BE49-F238E27FC236}">
                <a16:creationId xmlns:a16="http://schemas.microsoft.com/office/drawing/2014/main" id="{1D3DC274-1429-D6F9-7E43-E8A219F087D0}"/>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1" y="1806374"/>
            <a:ext cx="3583546" cy="1530749"/>
          </a:xfrm>
          <a:prstGeom prst="rect">
            <a:avLst/>
          </a:prstGeom>
        </p:spPr>
      </p:pic>
      <p:grpSp>
        <p:nvGrpSpPr>
          <p:cNvPr id="6" name="Group 5">
            <a:extLst>
              <a:ext uri="{FF2B5EF4-FFF2-40B4-BE49-F238E27FC236}">
                <a16:creationId xmlns:a16="http://schemas.microsoft.com/office/drawing/2014/main" id="{73126439-B218-1A39-79C4-28414E07E670}"/>
              </a:ext>
            </a:extLst>
          </p:cNvPr>
          <p:cNvGrpSpPr/>
          <p:nvPr userDrawn="1"/>
        </p:nvGrpSpPr>
        <p:grpSpPr>
          <a:xfrm>
            <a:off x="7367072" y="311080"/>
            <a:ext cx="1524039" cy="459500"/>
            <a:chOff x="7745422" y="331529"/>
            <a:chExt cx="1225835" cy="369591"/>
          </a:xfrm>
        </p:grpSpPr>
        <p:pic>
          <p:nvPicPr>
            <p:cNvPr id="7" name="Picture 9">
              <a:extLst>
                <a:ext uri="{FF2B5EF4-FFF2-40B4-BE49-F238E27FC236}">
                  <a16:creationId xmlns:a16="http://schemas.microsoft.com/office/drawing/2014/main" id="{7A4DD70E-8080-AC82-D064-7FD3D26D19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513533" y="331529"/>
              <a:ext cx="457724" cy="369591"/>
            </a:xfrm>
            <a:prstGeom prst="rect">
              <a:avLst/>
            </a:prstGeom>
          </p:spPr>
        </p:pic>
        <p:pic>
          <p:nvPicPr>
            <p:cNvPr id="10" name="Picture 9">
              <a:extLst>
                <a:ext uri="{FF2B5EF4-FFF2-40B4-BE49-F238E27FC236}">
                  <a16:creationId xmlns:a16="http://schemas.microsoft.com/office/drawing/2014/main" id="{50089E17-E5C0-2E46-3F8D-FF2DC4C05F59}"/>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745422" y="332135"/>
              <a:ext cx="576818" cy="364549"/>
            </a:xfrm>
            <a:prstGeom prst="rect">
              <a:avLst/>
            </a:prstGeom>
          </p:spPr>
        </p:pic>
      </p:grpSp>
    </p:spTree>
    <p:extLst>
      <p:ext uri="{BB962C8B-B14F-4D97-AF65-F5344CB8AC3E}">
        <p14:creationId xmlns:p14="http://schemas.microsoft.com/office/powerpoint/2010/main" val="16902329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preserve="1">
  <p:cSld name="Section Header">
    <p:bg>
      <p:bgPr>
        <a:solidFill>
          <a:schemeClr val="lt1"/>
        </a:solidFill>
        <a:effectLst/>
      </p:bgPr>
    </p:bg>
    <p:spTree>
      <p:nvGrpSpPr>
        <p:cNvPr id="1" name="Shape 15"/>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BA34F344-4D45-032B-8C16-5CC29D16EADC}"/>
              </a:ext>
            </a:extLst>
          </p:cNvPr>
          <p:cNvPicPr>
            <a:picLocks noChangeAspect="1"/>
          </p:cNvPicPr>
          <p:nvPr userDrawn="1">
            <p:custDataLst>
              <p:tags r:id="rId1"/>
            </p:custDataLst>
          </p:nvPr>
        </p:nvPicPr>
        <p:blipFill>
          <a:blip r:embed="rId5"/>
          <a:stretch>
            <a:fillRect/>
          </a:stretch>
        </p:blipFill>
        <p:spPr>
          <a:xfrm>
            <a:off x="7985596" y="4896876"/>
            <a:ext cx="831275" cy="137160"/>
          </a:xfrm>
          <a:prstGeom prst="rect">
            <a:avLst/>
          </a:prstGeom>
        </p:spPr>
      </p:pic>
      <p:sp>
        <p:nvSpPr>
          <p:cNvPr id="3" name="Google Shape;11;p45">
            <a:extLst>
              <a:ext uri="{FF2B5EF4-FFF2-40B4-BE49-F238E27FC236}">
                <a16:creationId xmlns:a16="http://schemas.microsoft.com/office/drawing/2014/main" id="{50097F97-E4F6-0F36-E310-FCDF69C1A14D}"/>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3"/>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1354800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preserve="1">
  <p:cSld name="1_Section Header">
    <p:bg>
      <p:bgPr>
        <a:solidFill>
          <a:schemeClr val="lt1"/>
        </a:solidFill>
        <a:effectLst/>
      </p:bgPr>
    </p:bg>
    <p:spTree>
      <p:nvGrpSpPr>
        <p:cNvPr id="1" name="Shape 15"/>
        <p:cNvGrpSpPr/>
        <p:nvPr/>
      </p:nvGrpSpPr>
      <p:grpSpPr>
        <a:xfrm>
          <a:off x="0" y="0"/>
          <a:ext cx="0" cy="0"/>
          <a:chOff x="0" y="0"/>
          <a:chExt cx="0" cy="0"/>
        </a:xfrm>
      </p:grpSpPr>
      <p:sp>
        <p:nvSpPr>
          <p:cNvPr id="3" name="Google Shape;11;p45">
            <a:extLst>
              <a:ext uri="{FF2B5EF4-FFF2-40B4-BE49-F238E27FC236}">
                <a16:creationId xmlns:a16="http://schemas.microsoft.com/office/drawing/2014/main" id="{50097F97-E4F6-0F36-E310-FCDF69C1A14D}"/>
              </a:ext>
            </a:extLst>
          </p:cNvPr>
          <p:cNvSpPr/>
          <p:nvPr userDrawn="1">
            <p:custDataLst>
              <p:tags r:id="rId1"/>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2"/>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
        <p:nvSpPr>
          <p:cNvPr id="6" name="Rectangle 5">
            <a:extLst>
              <a:ext uri="{FF2B5EF4-FFF2-40B4-BE49-F238E27FC236}">
                <a16:creationId xmlns:a16="http://schemas.microsoft.com/office/drawing/2014/main" id="{F82D5D1B-42E5-3DA0-C55A-28E45D9AC183}"/>
              </a:ext>
            </a:extLst>
          </p:cNvPr>
          <p:cNvSpPr/>
          <p:nvPr userDrawn="1">
            <p:custDataLst>
              <p:tags r:id="rId3"/>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pic>
        <p:nvPicPr>
          <p:cNvPr id="8" name="Picture 7" descr="Logo&#10;&#10;Description automatically generated">
            <a:extLst>
              <a:ext uri="{FF2B5EF4-FFF2-40B4-BE49-F238E27FC236}">
                <a16:creationId xmlns:a16="http://schemas.microsoft.com/office/drawing/2014/main" id="{06346254-4D8B-CCDA-65F3-8682AA17DBF1}"/>
              </a:ext>
            </a:extLst>
          </p:cNvPr>
          <p:cNvPicPr>
            <a:picLocks noChangeAspect="1"/>
          </p:cNvPicPr>
          <p:nvPr userDrawn="1">
            <p:custDataLst>
              <p:tags r:id="rId4"/>
            </p:custDataLst>
          </p:nvPr>
        </p:nvPicPr>
        <p:blipFill>
          <a:blip r:embed="rId6"/>
          <a:stretch>
            <a:fillRect/>
          </a:stretch>
        </p:blipFill>
        <p:spPr>
          <a:xfrm>
            <a:off x="7985596" y="4896876"/>
            <a:ext cx="831275" cy="137160"/>
          </a:xfrm>
          <a:prstGeom prst="rect">
            <a:avLst/>
          </a:prstGeom>
        </p:spPr>
      </p:pic>
    </p:spTree>
    <p:extLst>
      <p:ext uri="{BB962C8B-B14F-4D97-AF65-F5344CB8AC3E}">
        <p14:creationId xmlns:p14="http://schemas.microsoft.com/office/powerpoint/2010/main" val="161775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Empty">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9EEA-312F-A196-EFEE-C9D6E5D8D6AD}"/>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2670709" y="0"/>
            <a:ext cx="6473291" cy="5143500"/>
          </a:xfrm>
          <a:prstGeom prst="rect">
            <a:avLst/>
          </a:prstGeom>
        </p:spPr>
      </p:pic>
      <p:pic>
        <p:nvPicPr>
          <p:cNvPr id="4" name="Picture 3">
            <a:extLst>
              <a:ext uri="{FF2B5EF4-FFF2-40B4-BE49-F238E27FC236}">
                <a16:creationId xmlns:a16="http://schemas.microsoft.com/office/drawing/2014/main" id="{BB887421-47D1-96EC-D24B-1895B34BD55F}"/>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a:ext>
            </a:extLst>
          </a:blip>
          <a:stretch>
            <a:fillRect/>
          </a:stretch>
        </p:blipFill>
        <p:spPr>
          <a:xfrm>
            <a:off x="-1" y="0"/>
            <a:ext cx="3846136" cy="514350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29425A5-D11B-6305-C96C-4BE5211A024A}"/>
              </a:ext>
            </a:extLst>
          </p:cNvPr>
          <p:cNvPicPr>
            <a:picLocks noChangeAspect="1"/>
          </p:cNvPicPr>
          <p:nvPr userDrawn="1">
            <p:custDataLst>
              <p:tags r:id="rId3"/>
            </p:custDataLst>
          </p:nvPr>
        </p:nvPicPr>
        <p:blipFill>
          <a:blip r:embed="rId7"/>
          <a:stretch>
            <a:fillRect/>
          </a:stretch>
        </p:blipFill>
        <p:spPr>
          <a:xfrm>
            <a:off x="8323446" y="4948024"/>
            <a:ext cx="748148" cy="123444"/>
          </a:xfrm>
          <a:prstGeom prst="rect">
            <a:avLst/>
          </a:prstGeom>
        </p:spPr>
      </p:pic>
    </p:spTree>
    <p:extLst>
      <p:ext uri="{BB962C8B-B14F-4D97-AF65-F5344CB8AC3E}">
        <p14:creationId xmlns:p14="http://schemas.microsoft.com/office/powerpoint/2010/main" val="13126726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6_Title and Content" preserve="1">
  <p:cSld name="6_Title and Content">
    <p:bg>
      <p:bgPr>
        <a:solidFill>
          <a:schemeClr val="bg1">
            <a:lumMod val="95000"/>
          </a:schemeClr>
        </a:solidFill>
        <a:effectLst/>
      </p:bgPr>
    </p:bg>
    <p:spTree>
      <p:nvGrpSpPr>
        <p:cNvPr id="1" name="Shape 23"/>
        <p:cNvGrpSpPr/>
        <p:nvPr/>
      </p:nvGrpSpPr>
      <p:grpSpPr>
        <a:xfrm>
          <a:off x="0" y="0"/>
          <a:ext cx="0" cy="0"/>
          <a:chOff x="0" y="0"/>
          <a:chExt cx="0" cy="0"/>
        </a:xfrm>
      </p:grpSpPr>
      <p:sp>
        <p:nvSpPr>
          <p:cNvPr id="6" name="Rectangle 5">
            <a:extLst>
              <a:ext uri="{FF2B5EF4-FFF2-40B4-BE49-F238E27FC236}">
                <a16:creationId xmlns:a16="http://schemas.microsoft.com/office/drawing/2014/main" id="{D2938F9C-AE49-508A-38FA-4B81E862CD4E}"/>
              </a:ext>
            </a:extLst>
          </p:cNvPr>
          <p:cNvSpPr/>
          <p:nvPr userDrawn="1">
            <p:custDataLst>
              <p:tags r:id="rId1"/>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sp>
        <p:nvSpPr>
          <p:cNvPr id="7" name="Google Shape;11;p45">
            <a:extLst>
              <a:ext uri="{FF2B5EF4-FFF2-40B4-BE49-F238E27FC236}">
                <a16:creationId xmlns:a16="http://schemas.microsoft.com/office/drawing/2014/main" id="{0E7069D7-0054-51F1-430E-F7C58768250F}"/>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chemeClr val="tx1"/>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chemeClr val="tx1"/>
              </a:solidFill>
              <a:latin typeface="Bahnschrift Light" panose="020B0502040204020203" pitchFamily="34" charset="0"/>
              <a:ea typeface="Quattrocento Sans"/>
              <a:cs typeface="Quattrocento Sans"/>
              <a:sym typeface="Quattrocento Sans"/>
            </a:endParaRPr>
          </a:p>
        </p:txBody>
      </p:sp>
    </p:spTree>
    <p:extLst>
      <p:ext uri="{BB962C8B-B14F-4D97-AF65-F5344CB8AC3E}">
        <p14:creationId xmlns:p14="http://schemas.microsoft.com/office/powerpoint/2010/main" val="3839770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7161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850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A brick building&#10;&#10;Description automatically generated">
            <a:extLst>
              <a:ext uri="{FF2B5EF4-FFF2-40B4-BE49-F238E27FC236}">
                <a16:creationId xmlns:a16="http://schemas.microsoft.com/office/drawing/2014/main" id="{D38D83E7-3D2B-4617-8A8B-0F0A106082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36588570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1A217-7A82-48AF-B46B-CC56CAEA7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06419"/>
            <a:ext cx="9144000" cy="2837081"/>
          </a:xfrm>
          <a:prstGeom prst="rect">
            <a:avLst/>
          </a:prstGeom>
        </p:spPr>
      </p:pic>
    </p:spTree>
    <p:extLst>
      <p:ext uri="{BB962C8B-B14F-4D97-AF65-F5344CB8AC3E}">
        <p14:creationId xmlns:p14="http://schemas.microsoft.com/office/powerpoint/2010/main" val="27259357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652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2A313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3C4FD7-9318-4107-A6C6-CDEB4C364301}"/>
              </a:ext>
            </a:extLst>
          </p:cNvPr>
          <p:cNvSpPr/>
          <p:nvPr userDrawn="1">
            <p:custDataLst>
              <p:tags r:id="rId1"/>
            </p:custDataLst>
          </p:nvPr>
        </p:nvSpPr>
        <p:spPr>
          <a:xfrm>
            <a:off x="0" y="4896612"/>
            <a:ext cx="9144000" cy="24688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2057400" rtlCol="0" anchor="ctr"/>
          <a:lstStyle/>
          <a:p>
            <a:pPr marL="0" marR="0" lvl="0" indent="0" algn="l" defTabSz="685800" rtl="0" eaLnBrk="1" fontAlgn="auto" latinLnBrk="0" hangingPunct="1">
              <a:lnSpc>
                <a:spcPct val="100000"/>
              </a:lnSpc>
              <a:spcBef>
                <a:spcPct val="0"/>
              </a:spcBef>
              <a:spcAft>
                <a:spcPct val="0"/>
              </a:spcAft>
              <a:buClrTx/>
              <a:buSzTx/>
              <a:buFontTx/>
              <a:buNone/>
              <a:defRPr>
                <a:effectLst/>
              </a:defRPr>
            </a:pPr>
            <a:endParaRPr lang="en-US" sz="675" i="1" baseline="0" dirty="0">
              <a:solidFill>
                <a:schemeClr val="bg1"/>
              </a:solidFill>
              <a:effectLst/>
              <a:latin typeface="Segoe UI Light" panose="020B0502040204020203" pitchFamily="34" charset="0"/>
              <a:ea typeface="Century Gothic" charset="0"/>
              <a:cs typeface="Century Gothic" charset="0"/>
            </a:endParaRPr>
          </a:p>
        </p:txBody>
      </p:sp>
      <p:pic>
        <p:nvPicPr>
          <p:cNvPr id="6" name="Google Shape;24;p49" descr="A picture containing drawing&#10;&#10;Description automatically generated">
            <a:extLst>
              <a:ext uri="{FF2B5EF4-FFF2-40B4-BE49-F238E27FC236}">
                <a16:creationId xmlns:a16="http://schemas.microsoft.com/office/drawing/2014/main" id="{DBEA49E6-1735-4ADA-A156-FCFD298B46B0}"/>
              </a:ext>
            </a:extLst>
          </p:cNvPr>
          <p:cNvPicPr preferRelativeResize="0"/>
          <p:nvPr userDrawn="1">
            <p:custDataLst>
              <p:tags r:id="rId2"/>
            </p:custDataLst>
          </p:nvPr>
        </p:nvPicPr>
        <p:blipFill>
          <a:blip r:embed="rId4" cstate="screen">
            <a:alphaModFix/>
            <a:extLst>
              <a:ext uri="{28A0092B-C50C-407E-A947-70E740481C1C}">
                <a14:useLocalDpi xmlns:a14="http://schemas.microsoft.com/office/drawing/2010/main"/>
              </a:ext>
            </a:extLst>
          </a:blip>
          <a:stretch>
            <a:fillRect/>
          </a:stretch>
        </p:blipFill>
        <p:spPr>
          <a:xfrm>
            <a:off x="8249960" y="4948024"/>
            <a:ext cx="807090" cy="144065"/>
          </a:xfrm>
          <a:prstGeom prst="rect">
            <a:avLst/>
          </a:prstGeom>
          <a:noFill/>
          <a:ln>
            <a:noFill/>
          </a:ln>
        </p:spPr>
      </p:pic>
    </p:spTree>
    <p:extLst>
      <p:ext uri="{BB962C8B-B14F-4D97-AF65-F5344CB8AC3E}">
        <p14:creationId xmlns:p14="http://schemas.microsoft.com/office/powerpoint/2010/main" val="33331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bg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06E5DC8-31F0-CE9D-F6AB-3D9022263344}"/>
              </a:ext>
            </a:extLst>
          </p:cNvPr>
          <p:cNvSpPr>
            <a:spLocks noGrp="1"/>
          </p:cNvSpPr>
          <p:nvPr>
            <p:ph type="body" sz="quarter" idx="10" hasCustomPrompt="1"/>
          </p:nvPr>
        </p:nvSpPr>
        <p:spPr>
          <a:xfrm>
            <a:off x="626364" y="2073402"/>
            <a:ext cx="7891272" cy="996696"/>
          </a:xfrm>
          <a:prstGeom prst="rect">
            <a:avLst/>
          </a:prstGeom>
        </p:spPr>
        <p:txBody>
          <a:bodyPr tIns="0" bIns="0" anchor="ctr"/>
          <a:lstStyle>
            <a:lvl1pPr marL="0" indent="0" algn="ctr">
              <a:spcBef>
                <a:spcPts val="0"/>
              </a:spcBef>
              <a:buFontTx/>
              <a:buNone/>
              <a:defRPr sz="3600" b="1">
                <a:solidFill>
                  <a:schemeClr val="bg1"/>
                </a:solidFill>
              </a:defRPr>
            </a:lvl1pPr>
            <a:lvl2pPr marL="342900" indent="0" algn="ctr">
              <a:buFontTx/>
              <a:buNone/>
              <a:defRPr sz="3600" b="1">
                <a:solidFill>
                  <a:schemeClr val="bg2"/>
                </a:solidFill>
              </a:defRPr>
            </a:lvl2pPr>
            <a:lvl3pPr marL="685800" indent="0" algn="ctr">
              <a:buFontTx/>
              <a:buNone/>
              <a:defRPr sz="3600" b="1">
                <a:solidFill>
                  <a:schemeClr val="bg2"/>
                </a:solidFill>
              </a:defRPr>
            </a:lvl3pPr>
            <a:lvl4pPr marL="1028700" indent="0" algn="ctr">
              <a:buFontTx/>
              <a:buNone/>
              <a:defRPr sz="3600" b="1">
                <a:solidFill>
                  <a:schemeClr val="bg2"/>
                </a:solidFill>
              </a:defRPr>
            </a:lvl4pPr>
            <a:lvl5pPr marL="1371600" indent="0" algn="ctr">
              <a:buFontTx/>
              <a:buNone/>
              <a:defRPr sz="3600" b="1">
                <a:solidFill>
                  <a:schemeClr val="bg2"/>
                </a:solidFill>
              </a:defRPr>
            </a:lvl5pPr>
          </a:lstStyle>
          <a:p>
            <a:pPr lvl="0"/>
            <a:r>
              <a:rPr lang="en-US" dirty="0"/>
              <a:t>Click to Edit Headline</a:t>
            </a:r>
          </a:p>
        </p:txBody>
      </p:sp>
    </p:spTree>
    <p:extLst>
      <p:ext uri="{BB962C8B-B14F-4D97-AF65-F5344CB8AC3E}">
        <p14:creationId xmlns:p14="http://schemas.microsoft.com/office/powerpoint/2010/main" val="2041612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6D7FA-43C3-15EC-5B1D-7F45C4D563B6}"/>
              </a:ext>
            </a:extLst>
          </p:cNvPr>
          <p:cNvSpPr/>
          <p:nvPr userDrawn="1">
            <p:custDataLst>
              <p:tags r:id="rId1"/>
            </p:custDataLst>
          </p:nvPr>
        </p:nvSpPr>
        <p:spPr>
          <a:xfrm>
            <a:off x="0" y="0"/>
            <a:ext cx="9144000" cy="82296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2057400" rtlCol="0" anchor="ctr"/>
          <a:lstStyle/>
          <a:p>
            <a:pPr marL="0" marR="0" lvl="0" indent="0" algn="l" defTabSz="685800" rtl="0" eaLnBrk="1" fontAlgn="auto" latinLnBrk="0" hangingPunct="1">
              <a:lnSpc>
                <a:spcPct val="100000"/>
              </a:lnSpc>
              <a:spcBef>
                <a:spcPct val="0"/>
              </a:spcBef>
              <a:spcAft>
                <a:spcPct val="0"/>
              </a:spcAft>
              <a:buClrTx/>
              <a:buSzTx/>
              <a:buFontTx/>
              <a:buNone/>
              <a:defRPr>
                <a:effectLst/>
              </a:defRPr>
            </a:pPr>
            <a:endParaRPr lang="en-US" sz="675" i="1" baseline="0" dirty="0">
              <a:solidFill>
                <a:schemeClr val="bg1"/>
              </a:solidFill>
              <a:effectLst/>
              <a:latin typeface="Segoe UI Light" panose="020B0502040204020203" pitchFamily="34" charset="0"/>
              <a:ea typeface="Century Gothic" charset="0"/>
              <a:cs typeface="Century Gothic" charset="0"/>
            </a:endParaRPr>
          </a:p>
        </p:txBody>
      </p:sp>
      <p:pic>
        <p:nvPicPr>
          <p:cNvPr id="3" name="Google Shape;24;p49" descr="A picture containing drawing&#10;&#10;Description automatically generated">
            <a:extLst>
              <a:ext uri="{FF2B5EF4-FFF2-40B4-BE49-F238E27FC236}">
                <a16:creationId xmlns:a16="http://schemas.microsoft.com/office/drawing/2014/main" id="{2CA3E821-677B-563E-37BF-72D657AE53C6}"/>
              </a:ext>
            </a:extLst>
          </p:cNvPr>
          <p:cNvPicPr preferRelativeResize="0">
            <a:picLocks noChangeAspect="1"/>
          </p:cNvPicPr>
          <p:nvPr userDrawn="1">
            <p:custDataLst>
              <p:tags r:id="rId2"/>
            </p:custDataLst>
          </p:nvPr>
        </p:nvPicPr>
        <p:blipFill>
          <a:blip r:embed="rId4">
            <a:alphaModFix/>
            <a:extLst>
              <a:ext uri="{28A0092B-C50C-407E-A947-70E740481C1C}">
                <a14:useLocalDpi xmlns:a14="http://schemas.microsoft.com/office/drawing/2010/main"/>
              </a:ext>
            </a:extLst>
          </a:blip>
          <a:stretch>
            <a:fillRect/>
          </a:stretch>
        </p:blipFill>
        <p:spPr>
          <a:xfrm>
            <a:off x="8292382" y="4955094"/>
            <a:ext cx="768405" cy="137160"/>
          </a:xfrm>
          <a:prstGeom prst="rect">
            <a:avLst/>
          </a:prstGeom>
          <a:noFill/>
          <a:ln>
            <a:noFill/>
          </a:ln>
        </p:spPr>
      </p:pic>
    </p:spTree>
    <p:extLst>
      <p:ext uri="{BB962C8B-B14F-4D97-AF65-F5344CB8AC3E}">
        <p14:creationId xmlns:p14="http://schemas.microsoft.com/office/powerpoint/2010/main" val="400475178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8FBAC7-01DA-4C0D-8773-ACC1233CE5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693" y="4922538"/>
            <a:ext cx="685800" cy="200342"/>
          </a:xfrm>
          <a:prstGeom prst="rect">
            <a:avLst/>
          </a:prstGeom>
        </p:spPr>
      </p:pic>
      <p:pic>
        <p:nvPicPr>
          <p:cNvPr id="2" name="Picture 1" descr="A picture containing indoor, window, white, sitting&#10;&#10;Description automatically generated">
            <a:extLst>
              <a:ext uri="{FF2B5EF4-FFF2-40B4-BE49-F238E27FC236}">
                <a16:creationId xmlns:a16="http://schemas.microsoft.com/office/drawing/2014/main" id="{C689C86A-13C3-45EE-94D5-015B2C504197}"/>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3457800635"/>
      </p:ext>
    </p:extLst>
  </p:cSld>
  <p:clrMapOvr>
    <a:masterClrMapping/>
  </p:clrMapOvr>
  <p:extLst>
    <p:ext uri="{DCECCB84-F9BA-43D5-87BE-67443E8EF086}">
      <p15:sldGuideLst xmlns:p15="http://schemas.microsoft.com/office/powerpoint/2012/main">
        <p15:guide id="1" orient="horz" pos="1584">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drawing, plate&#10;&#10;Description automatically generated">
            <a:extLst>
              <a:ext uri="{FF2B5EF4-FFF2-40B4-BE49-F238E27FC236}">
                <a16:creationId xmlns:a16="http://schemas.microsoft.com/office/drawing/2014/main" id="{92DEC433-58C7-4111-9FFE-6A06FF1CC3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3950" y="4743450"/>
            <a:ext cx="274320" cy="274320"/>
          </a:xfrm>
          <a:prstGeom prst="rect">
            <a:avLst/>
          </a:prstGeom>
        </p:spPr>
      </p:pic>
    </p:spTree>
    <p:extLst>
      <p:ext uri="{BB962C8B-B14F-4D97-AF65-F5344CB8AC3E}">
        <p14:creationId xmlns:p14="http://schemas.microsoft.com/office/powerpoint/2010/main" val="9842859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preserve="1">
  <p:cSld name="Section Header">
    <p:bg>
      <p:bgPr>
        <a:solidFill>
          <a:schemeClr val="lt1"/>
        </a:solidFill>
        <a:effectLst/>
      </p:bgPr>
    </p:bg>
    <p:spTree>
      <p:nvGrpSpPr>
        <p:cNvPr id="1" name="Shape 15"/>
        <p:cNvGrpSpPr/>
        <p:nvPr/>
      </p:nvGrpSpPr>
      <p:grpSpPr>
        <a:xfrm>
          <a:off x="0" y="0"/>
          <a:ext cx="0" cy="0"/>
          <a:chOff x="0" y="0"/>
          <a:chExt cx="0" cy="0"/>
        </a:xfrm>
      </p:grpSpPr>
      <p:sp>
        <p:nvSpPr>
          <p:cNvPr id="2" name="Google Shape;10;p45">
            <a:extLst>
              <a:ext uri="{FF2B5EF4-FFF2-40B4-BE49-F238E27FC236}">
                <a16:creationId xmlns:a16="http://schemas.microsoft.com/office/drawing/2014/main" id="{3BA4184D-9487-38AC-F6A1-39D0EB2FE152}"/>
              </a:ext>
            </a:extLst>
          </p:cNvPr>
          <p:cNvSpPr/>
          <p:nvPr userDrawn="1">
            <p:custDataLst>
              <p:tags r:id="rId1"/>
            </p:custDataLst>
          </p:nvPr>
        </p:nvSpPr>
        <p:spPr>
          <a:xfrm>
            <a:off x="0" y="4800600"/>
            <a:ext cx="9144000" cy="342900"/>
          </a:xfrm>
          <a:prstGeom prst="rect">
            <a:avLst/>
          </a:prstGeom>
          <a:solidFill>
            <a:srgbClr val="000000"/>
          </a:solidFill>
          <a:ln>
            <a:noFill/>
          </a:ln>
        </p:spPr>
        <p:txBody>
          <a:bodyPr spcFirstLastPara="1" wrap="square" lIns="68569" tIns="34275" rIns="68569" bIns="34275" anchor="ctr" anchorCtr="0">
            <a:noAutofit/>
          </a:bodyPr>
          <a:lstStyle/>
          <a:p>
            <a:pPr marL="0" marR="0" lvl="0" indent="0" algn="l" rtl="0">
              <a:spcBef>
                <a:spcPct val="0"/>
              </a:spcBef>
              <a:spcAft>
                <a:spcPct val="0"/>
              </a:spcAft>
              <a:buNone/>
            </a:pPr>
            <a:endParaRPr sz="1800" b="0" i="0" u="none" strike="noStrike" cap="none" dirty="0">
              <a:solidFill>
                <a:schemeClr val="dk1"/>
              </a:solidFill>
              <a:latin typeface="Quattrocento Sans"/>
              <a:ea typeface="Quattrocento Sans"/>
              <a:cs typeface="Quattrocento Sans"/>
              <a:sym typeface="Quattrocento Sans"/>
            </a:endParaRPr>
          </a:p>
        </p:txBody>
      </p:sp>
      <p:pic>
        <p:nvPicPr>
          <p:cNvPr id="7" name="Picture 6" descr="Logo&#10;&#10;Description automatically generated">
            <a:extLst>
              <a:ext uri="{FF2B5EF4-FFF2-40B4-BE49-F238E27FC236}">
                <a16:creationId xmlns:a16="http://schemas.microsoft.com/office/drawing/2014/main" id="{BA34F344-4D45-032B-8C16-5CC29D16EADC}"/>
              </a:ext>
            </a:extLst>
          </p:cNvPr>
          <p:cNvPicPr>
            <a:picLocks noChangeAspect="1"/>
          </p:cNvPicPr>
          <p:nvPr userDrawn="1">
            <p:custDataLst>
              <p:tags r:id="rId2"/>
            </p:custDataLst>
          </p:nvPr>
        </p:nvPicPr>
        <p:blipFill>
          <a:blip r:embed="rId6"/>
          <a:stretch>
            <a:fillRect/>
          </a:stretch>
        </p:blipFill>
        <p:spPr>
          <a:xfrm>
            <a:off x="7985596" y="4896876"/>
            <a:ext cx="831275" cy="137160"/>
          </a:xfrm>
          <a:prstGeom prst="rect">
            <a:avLst/>
          </a:prstGeom>
        </p:spPr>
      </p:pic>
      <p:sp>
        <p:nvSpPr>
          <p:cNvPr id="3" name="Google Shape;11;p45">
            <a:extLst>
              <a:ext uri="{FF2B5EF4-FFF2-40B4-BE49-F238E27FC236}">
                <a16:creationId xmlns:a16="http://schemas.microsoft.com/office/drawing/2014/main" id="{50097F97-E4F6-0F36-E310-FCDF69C1A14D}"/>
              </a:ext>
            </a:extLst>
          </p:cNvPr>
          <p:cNvSpPr/>
          <p:nvPr userDrawn="1">
            <p:custDataLst>
              <p:tags r:id="rId3"/>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4"/>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Tree>
    <p:extLst>
      <p:ext uri="{BB962C8B-B14F-4D97-AF65-F5344CB8AC3E}">
        <p14:creationId xmlns:p14="http://schemas.microsoft.com/office/powerpoint/2010/main" val="1020302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preserve="1">
  <p:cSld name="1_Section Header">
    <p:bg>
      <p:bgPr>
        <a:solidFill>
          <a:schemeClr val="lt1"/>
        </a:solidFill>
        <a:effectLst/>
      </p:bgPr>
    </p:bg>
    <p:spTree>
      <p:nvGrpSpPr>
        <p:cNvPr id="1" name="Shape 15"/>
        <p:cNvGrpSpPr/>
        <p:nvPr/>
      </p:nvGrpSpPr>
      <p:grpSpPr>
        <a:xfrm>
          <a:off x="0" y="0"/>
          <a:ext cx="0" cy="0"/>
          <a:chOff x="0" y="0"/>
          <a:chExt cx="0" cy="0"/>
        </a:xfrm>
      </p:grpSpPr>
      <p:sp>
        <p:nvSpPr>
          <p:cNvPr id="2" name="Google Shape;10;p45">
            <a:extLst>
              <a:ext uri="{FF2B5EF4-FFF2-40B4-BE49-F238E27FC236}">
                <a16:creationId xmlns:a16="http://schemas.microsoft.com/office/drawing/2014/main" id="{3BA4184D-9487-38AC-F6A1-39D0EB2FE152}"/>
              </a:ext>
            </a:extLst>
          </p:cNvPr>
          <p:cNvSpPr/>
          <p:nvPr userDrawn="1">
            <p:custDataLst>
              <p:tags r:id="rId1"/>
            </p:custDataLst>
          </p:nvPr>
        </p:nvSpPr>
        <p:spPr>
          <a:xfrm>
            <a:off x="0" y="4800600"/>
            <a:ext cx="9144000" cy="342900"/>
          </a:xfrm>
          <a:prstGeom prst="rect">
            <a:avLst/>
          </a:prstGeom>
          <a:solidFill>
            <a:srgbClr val="000000"/>
          </a:solidFill>
          <a:ln>
            <a:noFill/>
          </a:ln>
        </p:spPr>
        <p:txBody>
          <a:bodyPr spcFirstLastPara="1" wrap="square" lIns="68569" tIns="34275" rIns="68569" bIns="34275" anchor="ctr" anchorCtr="0">
            <a:noAutofit/>
          </a:bodyPr>
          <a:lstStyle/>
          <a:p>
            <a:pPr marL="0" marR="0" lvl="0" indent="0" algn="l" rtl="0">
              <a:spcBef>
                <a:spcPct val="0"/>
              </a:spcBef>
              <a:spcAft>
                <a:spcPct val="0"/>
              </a:spcAft>
              <a:buNone/>
            </a:pPr>
            <a:endParaRPr sz="1800" b="0" i="0" u="none" strike="noStrike" cap="none" dirty="0">
              <a:solidFill>
                <a:schemeClr val="dk1"/>
              </a:solidFill>
              <a:latin typeface="Quattrocento Sans"/>
              <a:ea typeface="Quattrocento Sans"/>
              <a:cs typeface="Quattrocento Sans"/>
              <a:sym typeface="Quattrocento Sans"/>
            </a:endParaRPr>
          </a:p>
        </p:txBody>
      </p:sp>
      <p:sp>
        <p:nvSpPr>
          <p:cNvPr id="3" name="Google Shape;11;p45">
            <a:extLst>
              <a:ext uri="{FF2B5EF4-FFF2-40B4-BE49-F238E27FC236}">
                <a16:creationId xmlns:a16="http://schemas.microsoft.com/office/drawing/2014/main" id="{50097F97-E4F6-0F36-E310-FCDF69C1A14D}"/>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rgbClr val="FFFFFF"/>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rgbClr val="FFFFFF"/>
              </a:solidFill>
              <a:latin typeface="Bahnschrift Light" panose="020B0502040204020203" pitchFamily="34" charset="0"/>
              <a:ea typeface="Quattrocento Sans"/>
              <a:cs typeface="Quattrocento Sans"/>
              <a:sym typeface="Quattrocento Sans"/>
            </a:endParaRPr>
          </a:p>
        </p:txBody>
      </p:sp>
      <p:cxnSp>
        <p:nvCxnSpPr>
          <p:cNvPr id="4" name="Google Shape;13;p45">
            <a:extLst>
              <a:ext uri="{FF2B5EF4-FFF2-40B4-BE49-F238E27FC236}">
                <a16:creationId xmlns:a16="http://schemas.microsoft.com/office/drawing/2014/main" id="{A9593638-DBB4-D6E6-4300-0C6EF1227AF6}"/>
              </a:ext>
            </a:extLst>
          </p:cNvPr>
          <p:cNvCxnSpPr/>
          <p:nvPr userDrawn="1">
            <p:custDataLst>
              <p:tags r:id="rId3"/>
            </p:custDataLst>
          </p:nvPr>
        </p:nvCxnSpPr>
        <p:spPr>
          <a:xfrm flipH="1">
            <a:off x="7895612" y="4857750"/>
            <a:ext cx="0" cy="228600"/>
          </a:xfrm>
          <a:prstGeom prst="straightConnector1">
            <a:avLst/>
          </a:prstGeom>
          <a:solidFill>
            <a:schemeClr val="accent1"/>
          </a:solidFill>
          <a:ln w="9525" cap="flat" cmpd="sng">
            <a:solidFill>
              <a:schemeClr val="lt1"/>
            </a:solidFill>
            <a:prstDash val="solid"/>
            <a:round/>
            <a:headEnd type="none" w="sm" len="sm"/>
            <a:tailEnd type="none" w="sm" len="sm"/>
          </a:ln>
        </p:spPr>
      </p:cxnSp>
      <p:sp>
        <p:nvSpPr>
          <p:cNvPr id="6" name="Rectangle 5">
            <a:extLst>
              <a:ext uri="{FF2B5EF4-FFF2-40B4-BE49-F238E27FC236}">
                <a16:creationId xmlns:a16="http://schemas.microsoft.com/office/drawing/2014/main" id="{F82D5D1B-42E5-3DA0-C55A-28E45D9AC183}"/>
              </a:ext>
            </a:extLst>
          </p:cNvPr>
          <p:cNvSpPr/>
          <p:nvPr userDrawn="1">
            <p:custDataLst>
              <p:tags r:id="rId4"/>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pic>
        <p:nvPicPr>
          <p:cNvPr id="8" name="Picture 7" descr="Logo&#10;&#10;Description automatically generated">
            <a:extLst>
              <a:ext uri="{FF2B5EF4-FFF2-40B4-BE49-F238E27FC236}">
                <a16:creationId xmlns:a16="http://schemas.microsoft.com/office/drawing/2014/main" id="{06346254-4D8B-CCDA-65F3-8682AA17DBF1}"/>
              </a:ext>
            </a:extLst>
          </p:cNvPr>
          <p:cNvPicPr>
            <a:picLocks noChangeAspect="1"/>
          </p:cNvPicPr>
          <p:nvPr userDrawn="1">
            <p:custDataLst>
              <p:tags r:id="rId5"/>
            </p:custDataLst>
          </p:nvPr>
        </p:nvPicPr>
        <p:blipFill>
          <a:blip r:embed="rId7"/>
          <a:stretch>
            <a:fillRect/>
          </a:stretch>
        </p:blipFill>
        <p:spPr>
          <a:xfrm>
            <a:off x="7985596" y="4896876"/>
            <a:ext cx="831275" cy="137160"/>
          </a:xfrm>
          <a:prstGeom prst="rect">
            <a:avLst/>
          </a:prstGeom>
        </p:spPr>
      </p:pic>
    </p:spTree>
    <p:extLst>
      <p:ext uri="{BB962C8B-B14F-4D97-AF65-F5344CB8AC3E}">
        <p14:creationId xmlns:p14="http://schemas.microsoft.com/office/powerpoint/2010/main" val="343591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Empty">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69EEA-312F-A196-EFEE-C9D6E5D8D6AD}"/>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2670709" y="0"/>
            <a:ext cx="6473291" cy="5143500"/>
          </a:xfrm>
          <a:prstGeom prst="rect">
            <a:avLst/>
          </a:prstGeom>
        </p:spPr>
      </p:pic>
      <p:pic>
        <p:nvPicPr>
          <p:cNvPr id="4" name="Picture 3">
            <a:extLst>
              <a:ext uri="{FF2B5EF4-FFF2-40B4-BE49-F238E27FC236}">
                <a16:creationId xmlns:a16="http://schemas.microsoft.com/office/drawing/2014/main" id="{BB887421-47D1-96EC-D24B-1895B34BD55F}"/>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a:ext>
            </a:extLst>
          </a:blip>
          <a:stretch>
            <a:fillRect/>
          </a:stretch>
        </p:blipFill>
        <p:spPr>
          <a:xfrm>
            <a:off x="-1" y="0"/>
            <a:ext cx="3846136" cy="514350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29425A5-D11B-6305-C96C-4BE5211A024A}"/>
              </a:ext>
            </a:extLst>
          </p:cNvPr>
          <p:cNvPicPr>
            <a:picLocks noChangeAspect="1"/>
          </p:cNvPicPr>
          <p:nvPr userDrawn="1">
            <p:custDataLst>
              <p:tags r:id="rId3"/>
            </p:custDataLst>
          </p:nvPr>
        </p:nvPicPr>
        <p:blipFill>
          <a:blip r:embed="rId7"/>
          <a:stretch>
            <a:fillRect/>
          </a:stretch>
        </p:blipFill>
        <p:spPr>
          <a:xfrm>
            <a:off x="8323446" y="4948024"/>
            <a:ext cx="748148" cy="123444"/>
          </a:xfrm>
          <a:prstGeom prst="rect">
            <a:avLst/>
          </a:prstGeom>
        </p:spPr>
      </p:pic>
    </p:spTree>
    <p:extLst>
      <p:ext uri="{BB962C8B-B14F-4D97-AF65-F5344CB8AC3E}">
        <p14:creationId xmlns:p14="http://schemas.microsoft.com/office/powerpoint/2010/main" val="3780750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6_Title and Content" preserve="1">
  <p:cSld name="6_Title and Content">
    <p:bg>
      <p:bgPr>
        <a:solidFill>
          <a:schemeClr val="bg1">
            <a:lumMod val="95000"/>
          </a:schemeClr>
        </a:solidFill>
        <a:effectLst/>
      </p:bgPr>
    </p:bg>
    <p:spTree>
      <p:nvGrpSpPr>
        <p:cNvPr id="1" name="Shape 23"/>
        <p:cNvGrpSpPr/>
        <p:nvPr/>
      </p:nvGrpSpPr>
      <p:grpSpPr>
        <a:xfrm>
          <a:off x="0" y="0"/>
          <a:ext cx="0" cy="0"/>
          <a:chOff x="0" y="0"/>
          <a:chExt cx="0" cy="0"/>
        </a:xfrm>
      </p:grpSpPr>
      <p:sp>
        <p:nvSpPr>
          <p:cNvPr id="6" name="Rectangle 5">
            <a:extLst>
              <a:ext uri="{FF2B5EF4-FFF2-40B4-BE49-F238E27FC236}">
                <a16:creationId xmlns:a16="http://schemas.microsoft.com/office/drawing/2014/main" id="{D2938F9C-AE49-508A-38FA-4B81E862CD4E}"/>
              </a:ext>
            </a:extLst>
          </p:cNvPr>
          <p:cNvSpPr/>
          <p:nvPr userDrawn="1">
            <p:custDataLst>
              <p:tags r:id="rId1"/>
            </p:custDataLst>
          </p:nvPr>
        </p:nvSpPr>
        <p:spPr>
          <a:xfrm>
            <a:off x="0" y="0"/>
            <a:ext cx="9144000" cy="4572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effectLst/>
            </a:endParaRPr>
          </a:p>
        </p:txBody>
      </p:sp>
      <p:sp>
        <p:nvSpPr>
          <p:cNvPr id="7" name="Google Shape;11;p45">
            <a:extLst>
              <a:ext uri="{FF2B5EF4-FFF2-40B4-BE49-F238E27FC236}">
                <a16:creationId xmlns:a16="http://schemas.microsoft.com/office/drawing/2014/main" id="{0E7069D7-0054-51F1-430E-F7C58768250F}"/>
              </a:ext>
            </a:extLst>
          </p:cNvPr>
          <p:cNvSpPr/>
          <p:nvPr userDrawn="1">
            <p:custDataLst>
              <p:tags r:id="rId2"/>
            </p:custDataLst>
          </p:nvPr>
        </p:nvSpPr>
        <p:spPr>
          <a:xfrm>
            <a:off x="8809161" y="4893424"/>
            <a:ext cx="274636" cy="144065"/>
          </a:xfrm>
          <a:prstGeom prst="rect">
            <a:avLst/>
          </a:prstGeom>
          <a:noFill/>
          <a:ln w="9525" cap="flat" cmpd="sng">
            <a:no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ct val="0"/>
              </a:spcBef>
              <a:spcAft>
                <a:spcPct val="0"/>
              </a:spcAft>
              <a:buNone/>
            </a:pPr>
            <a:fld id="{00000000-1234-1234-1234-123412341234}" type="slidenum">
              <a:rPr lang="en-US" sz="675" b="0" i="0" u="none" strike="noStrike" cap="none">
                <a:solidFill>
                  <a:schemeClr val="tx1"/>
                </a:solidFill>
                <a:latin typeface="Bahnschrift Light" panose="020B0502040204020203" pitchFamily="34" charset="0"/>
                <a:ea typeface="Quattrocento Sans"/>
                <a:cs typeface="Quattrocento Sans"/>
                <a:sym typeface="Quattrocento Sans"/>
              </a:rPr>
              <a:pPr marL="0" marR="0" lvl="0" indent="0" algn="ctr" rtl="0">
                <a:spcBef>
                  <a:spcPct val="0"/>
                </a:spcBef>
                <a:spcAft>
                  <a:spcPct val="0"/>
                </a:spcAft>
                <a:buNone/>
              </a:pPr>
              <a:t>‹#›</a:t>
            </a:fld>
            <a:endParaRPr sz="675" b="0" i="0" u="none" strike="noStrike" cap="none" dirty="0">
              <a:solidFill>
                <a:schemeClr val="tx1"/>
              </a:solidFill>
              <a:latin typeface="Bahnschrift Light" panose="020B0502040204020203" pitchFamily="34" charset="0"/>
              <a:ea typeface="Quattrocento Sans"/>
              <a:cs typeface="Quattrocento Sans"/>
              <a:sym typeface="Quattrocento Sans"/>
            </a:endParaRPr>
          </a:p>
        </p:txBody>
      </p:sp>
    </p:spTree>
    <p:extLst>
      <p:ext uri="{BB962C8B-B14F-4D97-AF65-F5344CB8AC3E}">
        <p14:creationId xmlns:p14="http://schemas.microsoft.com/office/powerpoint/2010/main" val="11305023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240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A brick building&#10;&#10;Description automatically generated">
            <a:extLst>
              <a:ext uri="{FF2B5EF4-FFF2-40B4-BE49-F238E27FC236}">
                <a16:creationId xmlns:a16="http://schemas.microsoft.com/office/drawing/2014/main" id="{D38D83E7-3D2B-4617-8A8B-0F0A106082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14764794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08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Whit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F03A6B-E9FC-D003-7713-6424E5226CE2}"/>
              </a:ext>
            </a:extLst>
          </p:cNvPr>
          <p:cNvSpPr>
            <a:spLocks noGrp="1"/>
          </p:cNvSpPr>
          <p:nvPr>
            <p:ph type="body" sz="quarter" idx="10" hasCustomPrompt="1"/>
          </p:nvPr>
        </p:nvSpPr>
        <p:spPr>
          <a:xfrm>
            <a:off x="626364" y="2073402"/>
            <a:ext cx="7891272" cy="996696"/>
          </a:xfrm>
          <a:prstGeom prst="rect">
            <a:avLst/>
          </a:prstGeom>
        </p:spPr>
        <p:txBody>
          <a:bodyPr tIns="0" bIns="0" anchor="ctr"/>
          <a:lstStyle>
            <a:lvl1pPr marL="0" indent="0" algn="ctr">
              <a:spcBef>
                <a:spcPts val="0"/>
              </a:spcBef>
              <a:buFontTx/>
              <a:buNone/>
              <a:defRPr sz="3600" b="1">
                <a:solidFill>
                  <a:schemeClr val="bg2"/>
                </a:solidFill>
              </a:defRPr>
            </a:lvl1pPr>
            <a:lvl2pPr marL="342900" indent="0" algn="ctr">
              <a:buFontTx/>
              <a:buNone/>
              <a:defRPr sz="3600" b="1">
                <a:solidFill>
                  <a:schemeClr val="bg2"/>
                </a:solidFill>
              </a:defRPr>
            </a:lvl2pPr>
            <a:lvl3pPr marL="685800" indent="0" algn="ctr">
              <a:buFontTx/>
              <a:buNone/>
              <a:defRPr sz="3600" b="1">
                <a:solidFill>
                  <a:schemeClr val="bg2"/>
                </a:solidFill>
              </a:defRPr>
            </a:lvl3pPr>
            <a:lvl4pPr marL="1028700" indent="0" algn="ctr">
              <a:buFontTx/>
              <a:buNone/>
              <a:defRPr sz="3600" b="1">
                <a:solidFill>
                  <a:schemeClr val="bg2"/>
                </a:solidFill>
              </a:defRPr>
            </a:lvl4pPr>
            <a:lvl5pPr marL="1371600" indent="0" algn="ctr">
              <a:buFontTx/>
              <a:buNone/>
              <a:defRPr sz="3600" b="1">
                <a:solidFill>
                  <a:schemeClr val="bg2"/>
                </a:solidFill>
              </a:defRPr>
            </a:lvl5pPr>
          </a:lstStyle>
          <a:p>
            <a:pPr lvl="0"/>
            <a:r>
              <a:rPr lang="en-US" dirty="0"/>
              <a:t>Click to Edit Headline</a:t>
            </a:r>
          </a:p>
        </p:txBody>
      </p:sp>
    </p:spTree>
    <p:extLst>
      <p:ext uri="{BB962C8B-B14F-4D97-AF65-F5344CB8AC3E}">
        <p14:creationId xmlns:p14="http://schemas.microsoft.com/office/powerpoint/2010/main" val="38755339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1A217-7A82-48AF-B46B-CC56CAEA7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306419"/>
            <a:ext cx="9144000" cy="2837081"/>
          </a:xfrm>
          <a:prstGeom prst="rect">
            <a:avLst/>
          </a:prstGeom>
        </p:spPr>
      </p:pic>
    </p:spTree>
    <p:extLst>
      <p:ext uri="{BB962C8B-B14F-4D97-AF65-F5344CB8AC3E}">
        <p14:creationId xmlns:p14="http://schemas.microsoft.com/office/powerpoint/2010/main" val="10135373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2A313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3C4FD7-9318-4107-A6C6-CDEB4C364301}"/>
              </a:ext>
            </a:extLst>
          </p:cNvPr>
          <p:cNvSpPr/>
          <p:nvPr userDrawn="1">
            <p:custDataLst>
              <p:tags r:id="rId1"/>
            </p:custDataLst>
          </p:nvPr>
        </p:nvSpPr>
        <p:spPr>
          <a:xfrm>
            <a:off x="0" y="4896612"/>
            <a:ext cx="9144000" cy="24688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2057400" rtlCol="0" anchor="ctr"/>
          <a:lstStyle/>
          <a:p>
            <a:pPr marL="0" marR="0" lvl="0" indent="0" algn="l" defTabSz="685800" rtl="0" eaLnBrk="1" fontAlgn="auto" latinLnBrk="0" hangingPunct="1">
              <a:lnSpc>
                <a:spcPct val="100000"/>
              </a:lnSpc>
              <a:spcBef>
                <a:spcPct val="0"/>
              </a:spcBef>
              <a:spcAft>
                <a:spcPct val="0"/>
              </a:spcAft>
              <a:buClrTx/>
              <a:buSzTx/>
              <a:buFontTx/>
              <a:buNone/>
              <a:defRPr>
                <a:effectLst/>
              </a:defRPr>
            </a:pPr>
            <a:endParaRPr lang="en-US" sz="675" i="1" baseline="0" dirty="0">
              <a:solidFill>
                <a:schemeClr val="bg1"/>
              </a:solidFill>
              <a:effectLst/>
              <a:latin typeface="Segoe UI Light" panose="020B0502040204020203" pitchFamily="34" charset="0"/>
              <a:ea typeface="Century Gothic" charset="0"/>
              <a:cs typeface="Century Gothic" charset="0"/>
            </a:endParaRPr>
          </a:p>
        </p:txBody>
      </p:sp>
      <p:pic>
        <p:nvPicPr>
          <p:cNvPr id="6" name="Google Shape;24;p49" descr="A picture containing drawing&#10;&#10;Description automatically generated">
            <a:extLst>
              <a:ext uri="{FF2B5EF4-FFF2-40B4-BE49-F238E27FC236}">
                <a16:creationId xmlns:a16="http://schemas.microsoft.com/office/drawing/2014/main" id="{DBEA49E6-1735-4ADA-A156-FCFD298B46B0}"/>
              </a:ext>
            </a:extLst>
          </p:cNvPr>
          <p:cNvPicPr preferRelativeResize="0"/>
          <p:nvPr userDrawn="1">
            <p:custDataLst>
              <p:tags r:id="rId2"/>
            </p:custDataLst>
          </p:nvPr>
        </p:nvPicPr>
        <p:blipFill>
          <a:blip r:embed="rId5" cstate="screen">
            <a:alphaModFix/>
            <a:extLst>
              <a:ext uri="{28A0092B-C50C-407E-A947-70E740481C1C}">
                <a14:useLocalDpi xmlns:a14="http://schemas.microsoft.com/office/drawing/2010/main"/>
              </a:ext>
            </a:extLst>
          </a:blip>
          <a:stretch>
            <a:fillRect/>
          </a:stretch>
        </p:blipFill>
        <p:spPr>
          <a:xfrm>
            <a:off x="8249960" y="4948024"/>
            <a:ext cx="807090" cy="144065"/>
          </a:xfrm>
          <a:prstGeom prst="rect">
            <a:avLst/>
          </a:prstGeom>
          <a:noFill/>
          <a:ln>
            <a:noFill/>
          </a:ln>
        </p:spPr>
      </p:pic>
      <p:pic>
        <p:nvPicPr>
          <p:cNvPr id="7" name="Picture 6" descr="Logo&#10;&#10;Description automatically generated">
            <a:extLst>
              <a:ext uri="{FF2B5EF4-FFF2-40B4-BE49-F238E27FC236}">
                <a16:creationId xmlns:a16="http://schemas.microsoft.com/office/drawing/2014/main" id="{D8289551-EFD3-4FA9-9A8C-24BC26D12642}"/>
              </a:ext>
            </a:extLst>
          </p:cNvPr>
          <p:cNvPicPr>
            <a:picLocks noChangeAspect="1"/>
          </p:cNvPicPr>
          <p:nvPr userDrawn="1">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7992196" y="120097"/>
            <a:ext cx="1028015" cy="274320"/>
          </a:xfrm>
          <a:prstGeom prst="rect">
            <a:avLst/>
          </a:prstGeom>
        </p:spPr>
      </p:pic>
    </p:spTree>
    <p:extLst>
      <p:ext uri="{BB962C8B-B14F-4D97-AF65-F5344CB8AC3E}">
        <p14:creationId xmlns:p14="http://schemas.microsoft.com/office/powerpoint/2010/main" val="2110604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6D7FA-43C3-15EC-5B1D-7F45C4D563B6}"/>
              </a:ext>
            </a:extLst>
          </p:cNvPr>
          <p:cNvSpPr/>
          <p:nvPr userDrawn="1">
            <p:custDataLst>
              <p:tags r:id="rId1"/>
            </p:custDataLst>
          </p:nvPr>
        </p:nvSpPr>
        <p:spPr>
          <a:xfrm>
            <a:off x="0" y="0"/>
            <a:ext cx="9144000" cy="82296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Ins="2057400" rtlCol="0" anchor="ctr"/>
          <a:lstStyle/>
          <a:p>
            <a:pPr marL="0" marR="0" lvl="0" indent="0" algn="l" defTabSz="685800" rtl="0" eaLnBrk="1" fontAlgn="auto" latinLnBrk="0" hangingPunct="1">
              <a:lnSpc>
                <a:spcPct val="100000"/>
              </a:lnSpc>
              <a:spcBef>
                <a:spcPct val="0"/>
              </a:spcBef>
              <a:spcAft>
                <a:spcPct val="0"/>
              </a:spcAft>
              <a:buClrTx/>
              <a:buSzTx/>
              <a:buFontTx/>
              <a:buNone/>
              <a:defRPr>
                <a:effectLst/>
              </a:defRPr>
            </a:pPr>
            <a:endParaRPr lang="en-US" sz="675" i="1" baseline="0" dirty="0">
              <a:solidFill>
                <a:schemeClr val="bg1"/>
              </a:solidFill>
              <a:effectLst/>
              <a:latin typeface="Segoe UI Light" panose="020B0502040204020203" pitchFamily="34" charset="0"/>
              <a:ea typeface="Century Gothic" charset="0"/>
              <a:cs typeface="Century Gothic" charset="0"/>
            </a:endParaRPr>
          </a:p>
        </p:txBody>
      </p:sp>
      <p:pic>
        <p:nvPicPr>
          <p:cNvPr id="3" name="Google Shape;24;p49" descr="A picture containing drawing&#10;&#10;Description automatically generated">
            <a:extLst>
              <a:ext uri="{FF2B5EF4-FFF2-40B4-BE49-F238E27FC236}">
                <a16:creationId xmlns:a16="http://schemas.microsoft.com/office/drawing/2014/main" id="{2CA3E821-677B-563E-37BF-72D657AE53C6}"/>
              </a:ext>
            </a:extLst>
          </p:cNvPr>
          <p:cNvPicPr preferRelativeResize="0">
            <a:picLocks noChangeAspect="1"/>
          </p:cNvPicPr>
          <p:nvPr userDrawn="1">
            <p:custDataLst>
              <p:tags r:id="rId2"/>
            </p:custDataLst>
          </p:nvPr>
        </p:nvPicPr>
        <p:blipFill>
          <a:blip r:embed="rId4">
            <a:alphaModFix/>
            <a:extLst>
              <a:ext uri="{28A0092B-C50C-407E-A947-70E740481C1C}">
                <a14:useLocalDpi xmlns:a14="http://schemas.microsoft.com/office/drawing/2010/main"/>
              </a:ext>
            </a:extLst>
          </a:blip>
          <a:stretch>
            <a:fillRect/>
          </a:stretch>
        </p:blipFill>
        <p:spPr>
          <a:xfrm>
            <a:off x="8292382" y="4955094"/>
            <a:ext cx="768405" cy="137160"/>
          </a:xfrm>
          <a:prstGeom prst="rect">
            <a:avLst/>
          </a:prstGeom>
          <a:noFill/>
          <a:ln>
            <a:noFill/>
          </a:ln>
        </p:spPr>
      </p:pic>
    </p:spTree>
    <p:extLst>
      <p:ext uri="{BB962C8B-B14F-4D97-AF65-F5344CB8AC3E}">
        <p14:creationId xmlns:p14="http://schemas.microsoft.com/office/powerpoint/2010/main" val="8819437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T_2x2_Chart">
    <p:spTree>
      <p:nvGrpSpPr>
        <p:cNvPr id="1" name=""/>
        <p:cNvGrpSpPr/>
        <p:nvPr/>
      </p:nvGrpSpPr>
      <p:grpSpPr>
        <a:xfrm>
          <a:off x="0" y="0"/>
          <a:ext cx="0" cy="0"/>
          <a:chOff x="0" y="0"/>
          <a:chExt cx="0" cy="0"/>
        </a:xfrm>
      </p:grpSpPr>
      <p:sp>
        <p:nvSpPr>
          <p:cNvPr id="14" name="Chart 4">
            <a:extLst>
              <a:ext uri="{FF2B5EF4-FFF2-40B4-BE49-F238E27FC236}">
                <a16:creationId xmlns:a16="http://schemas.microsoft.com/office/drawing/2014/main" id="{735A41CB-1466-4F07-B8D6-D05A440C05D6}"/>
              </a:ext>
            </a:extLst>
          </p:cNvPr>
          <p:cNvSpPr>
            <a:spLocks noGrp="1"/>
          </p:cNvSpPr>
          <p:nvPr>
            <p:ph type="chart" sz="quarter" idx="21"/>
          </p:nvPr>
        </p:nvSpPr>
        <p:spPr>
          <a:xfrm>
            <a:off x="4743450" y="2736410"/>
            <a:ext cx="4057111" cy="1630712"/>
          </a:xfrm>
          <a:prstGeom prst="rect">
            <a:avLst/>
          </a:prstGeom>
        </p:spPr>
        <p:txBody>
          <a:bodyPr/>
          <a:lstStyle/>
          <a:p>
            <a:endParaRPr lang="en-US" dirty="0"/>
          </a:p>
        </p:txBody>
      </p:sp>
      <p:sp>
        <p:nvSpPr>
          <p:cNvPr id="12" name="Chart 3">
            <a:extLst>
              <a:ext uri="{FF2B5EF4-FFF2-40B4-BE49-F238E27FC236}">
                <a16:creationId xmlns:a16="http://schemas.microsoft.com/office/drawing/2014/main" id="{360FEB04-7853-4575-85C5-0B6E6F0C8384}"/>
              </a:ext>
            </a:extLst>
          </p:cNvPr>
          <p:cNvSpPr>
            <a:spLocks noGrp="1"/>
          </p:cNvSpPr>
          <p:nvPr>
            <p:ph type="chart" sz="quarter" idx="19"/>
          </p:nvPr>
        </p:nvSpPr>
        <p:spPr>
          <a:xfrm>
            <a:off x="343439" y="2736410"/>
            <a:ext cx="4057111" cy="1630712"/>
          </a:xfrm>
          <a:prstGeom prst="rect">
            <a:avLst/>
          </a:prstGeom>
        </p:spPr>
        <p:txBody>
          <a:bodyPr/>
          <a:lstStyle/>
          <a:p>
            <a:endParaRPr lang="en-US" dirty="0"/>
          </a:p>
        </p:txBody>
      </p:sp>
      <p:sp>
        <p:nvSpPr>
          <p:cNvPr id="9" name="Chart 2">
            <a:extLst>
              <a:ext uri="{FF2B5EF4-FFF2-40B4-BE49-F238E27FC236}">
                <a16:creationId xmlns:a16="http://schemas.microsoft.com/office/drawing/2014/main" id="{F4A6D268-AFCF-4422-BA46-0325498708B6}"/>
              </a:ext>
            </a:extLst>
          </p:cNvPr>
          <p:cNvSpPr>
            <a:spLocks noGrp="1"/>
          </p:cNvSpPr>
          <p:nvPr>
            <p:ph type="chart" sz="quarter" idx="17"/>
          </p:nvPr>
        </p:nvSpPr>
        <p:spPr>
          <a:xfrm>
            <a:off x="4743450" y="824453"/>
            <a:ext cx="4057111" cy="1630712"/>
          </a:xfrm>
          <a:prstGeom prst="rect">
            <a:avLst/>
          </a:prstGeom>
        </p:spPr>
        <p:txBody>
          <a:bodyPr/>
          <a:lstStyle/>
          <a:p>
            <a:endParaRPr lang="en-US" dirty="0"/>
          </a:p>
        </p:txBody>
      </p:sp>
      <p:sp>
        <p:nvSpPr>
          <p:cNvPr id="7" name="Chart 1"/>
          <p:cNvSpPr>
            <a:spLocks noGrp="1"/>
          </p:cNvSpPr>
          <p:nvPr>
            <p:ph type="chart" sz="quarter" idx="14"/>
          </p:nvPr>
        </p:nvSpPr>
        <p:spPr>
          <a:xfrm>
            <a:off x="343464" y="824453"/>
            <a:ext cx="4059936" cy="1630712"/>
          </a:xfrm>
          <a:prstGeom prst="rect">
            <a:avLst/>
          </a:prstGeom>
        </p:spPr>
        <p:txBody>
          <a:bodyPr/>
          <a:lstStyle>
            <a:lvl1pPr>
              <a:defRPr>
                <a:solidFill>
                  <a:schemeClr val="tx1"/>
                </a:solidFill>
              </a:defRPr>
            </a:lvl1pPr>
          </a:lstStyle>
          <a:p>
            <a:endParaRPr lang="en-US" dirty="0"/>
          </a:p>
        </p:txBody>
      </p:sp>
      <p:sp>
        <p:nvSpPr>
          <p:cNvPr id="11" name="Footer Placeholder 3">
            <a:extLst>
              <a:ext uri="{FF2B5EF4-FFF2-40B4-BE49-F238E27FC236}">
                <a16:creationId xmlns:a16="http://schemas.microsoft.com/office/drawing/2014/main" id="{DAE038C8-495A-46D3-AE0C-462D123EB0CC}"/>
              </a:ext>
            </a:extLst>
          </p:cNvPr>
          <p:cNvSpPr>
            <a:spLocks noGrp="1"/>
          </p:cNvSpPr>
          <p:nvPr>
            <p:ph type="ftr" sz="quarter" idx="3"/>
          </p:nvPr>
        </p:nvSpPr>
        <p:spPr>
          <a:xfrm>
            <a:off x="342900" y="4517833"/>
            <a:ext cx="6257360" cy="273844"/>
          </a:xfrm>
          <a:prstGeom prst="rect">
            <a:avLst/>
          </a:prstGeom>
        </p:spPr>
        <p:txBody>
          <a:bodyPr vert="horz" lIns="0" tIns="0" rIns="0" bIns="0" rtlCol="0" anchor="b"/>
          <a:lstStyle>
            <a:lvl1pPr algn="l">
              <a:spcBef>
                <a:spcPts val="0"/>
              </a:spcBef>
              <a:defRPr sz="600">
                <a:solidFill>
                  <a:schemeClr val="tx1"/>
                </a:solidFill>
              </a:defRPr>
            </a:lvl1pPr>
          </a:lstStyle>
          <a:p>
            <a:r>
              <a:rPr lang="en-US" dirty="0"/>
              <a:t>Base:</a:t>
            </a:r>
            <a:br>
              <a:rPr lang="en-US" dirty="0"/>
            </a:br>
            <a:r>
              <a:rPr lang="en-US" dirty="0"/>
              <a:t>Q:</a:t>
            </a:r>
            <a:br>
              <a:rPr lang="en-US" dirty="0"/>
            </a:br>
            <a:r>
              <a:rPr lang="en-US" dirty="0"/>
              <a:t>Note:</a:t>
            </a:r>
          </a:p>
        </p:txBody>
      </p:sp>
      <p:sp>
        <p:nvSpPr>
          <p:cNvPr id="4" name="Text Placeholder 2">
            <a:extLst>
              <a:ext uri="{FF2B5EF4-FFF2-40B4-BE49-F238E27FC236}">
                <a16:creationId xmlns:a16="http://schemas.microsoft.com/office/drawing/2014/main" id="{294145F0-3D84-540F-5F53-CD5EC91EA11A}"/>
              </a:ext>
            </a:extLst>
          </p:cNvPr>
          <p:cNvSpPr>
            <a:spLocks noGrp="1"/>
          </p:cNvSpPr>
          <p:nvPr>
            <p:ph type="body" sz="quarter" idx="22" hasCustomPrompt="1"/>
          </p:nvPr>
        </p:nvSpPr>
        <p:spPr>
          <a:xfrm>
            <a:off x="342900" y="325605"/>
            <a:ext cx="8458200" cy="273844"/>
          </a:xfrm>
        </p:spPr>
        <p:txBody>
          <a:bodyPr/>
          <a:lstStyle>
            <a:lvl1pPr algn="ctr">
              <a:defRPr sz="825" b="1"/>
            </a:lvl1pPr>
          </a:lstStyle>
          <a:p>
            <a:pPr lvl="0"/>
            <a:r>
              <a:rPr lang="en-US"/>
              <a:t>CLICK TO EDIT MASTER TEXT STYLES</a:t>
            </a:r>
          </a:p>
        </p:txBody>
      </p:sp>
    </p:spTree>
    <p:custDataLst>
      <p:tags r:id="rId1"/>
    </p:custDataLst>
    <p:extLst>
      <p:ext uri="{BB962C8B-B14F-4D97-AF65-F5344CB8AC3E}">
        <p14:creationId xmlns:p14="http://schemas.microsoft.com/office/powerpoint/2010/main" val="39345682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T_Primary_Chart">
    <p:spTree>
      <p:nvGrpSpPr>
        <p:cNvPr id="1" name=""/>
        <p:cNvGrpSpPr/>
        <p:nvPr/>
      </p:nvGrpSpPr>
      <p:grpSpPr>
        <a:xfrm>
          <a:off x="0" y="0"/>
          <a:ext cx="0" cy="0"/>
          <a:chOff x="0" y="0"/>
          <a:chExt cx="0" cy="0"/>
        </a:xfrm>
      </p:grpSpPr>
      <p:sp>
        <p:nvSpPr>
          <p:cNvPr id="7" name="Chart 1"/>
          <p:cNvSpPr>
            <a:spLocks noGrp="1"/>
          </p:cNvSpPr>
          <p:nvPr>
            <p:ph type="chart" sz="quarter" idx="14"/>
          </p:nvPr>
        </p:nvSpPr>
        <p:spPr>
          <a:xfrm>
            <a:off x="342900" y="637309"/>
            <a:ext cx="8458200" cy="3735515"/>
          </a:xfrm>
          <a:prstGeom prst="rect">
            <a:avLst/>
          </a:prstGeom>
        </p:spPr>
        <p:txBody>
          <a:bodyPr/>
          <a:lstStyle>
            <a:lvl1pPr>
              <a:defRPr>
                <a:solidFill>
                  <a:schemeClr val="tx1"/>
                </a:solidFill>
              </a:defRPr>
            </a:lvl1pPr>
          </a:lstStyle>
          <a:p>
            <a:endParaRPr lang="en-US" dirty="0"/>
          </a:p>
        </p:txBody>
      </p:sp>
      <p:sp>
        <p:nvSpPr>
          <p:cNvPr id="2" name="Text Placeholder 2">
            <a:extLst>
              <a:ext uri="{FF2B5EF4-FFF2-40B4-BE49-F238E27FC236}">
                <a16:creationId xmlns:a16="http://schemas.microsoft.com/office/drawing/2014/main" id="{D688B501-D05F-05FB-1D6D-C740886F0178}"/>
              </a:ext>
            </a:extLst>
          </p:cNvPr>
          <p:cNvSpPr>
            <a:spLocks noGrp="1"/>
          </p:cNvSpPr>
          <p:nvPr>
            <p:ph type="body" sz="quarter" idx="16" hasCustomPrompt="1"/>
          </p:nvPr>
        </p:nvSpPr>
        <p:spPr>
          <a:xfrm>
            <a:off x="342900" y="314325"/>
            <a:ext cx="8458200"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
        <p:nvSpPr>
          <p:cNvPr id="3" name="Text Placeholder 2">
            <a:extLst>
              <a:ext uri="{FF2B5EF4-FFF2-40B4-BE49-F238E27FC236}">
                <a16:creationId xmlns:a16="http://schemas.microsoft.com/office/drawing/2014/main" id="{16C2C6FC-D909-144D-80C3-9CB4BD5EB0CC}"/>
              </a:ext>
            </a:extLst>
          </p:cNvPr>
          <p:cNvSpPr>
            <a:spLocks noGrp="1"/>
          </p:cNvSpPr>
          <p:nvPr>
            <p:ph type="body" sz="quarter" idx="15" hasCustomPrompt="1"/>
          </p:nvPr>
        </p:nvSpPr>
        <p:spPr>
          <a:xfrm>
            <a:off x="342900" y="4518423"/>
            <a:ext cx="8458200" cy="273844"/>
          </a:xfrm>
        </p:spPr>
        <p:txBody>
          <a:bodyPr vert="horz" lIns="0" tIns="0" rIns="0" bIns="0" rtlCol="0" anchor="b"/>
          <a:lstStyle>
            <a:lvl1pPr>
              <a:spcAft>
                <a:spcPts val="0"/>
              </a:spcAft>
              <a:defRPr lang="en-US" sz="600"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{base}</a:t>
            </a:r>
          </a:p>
          <a:p>
            <a:pPr lvl="0" defTabSz="685739"/>
            <a:r>
              <a:rPr lang="en-US"/>
              <a:t>{question}</a:t>
            </a:r>
          </a:p>
        </p:txBody>
      </p:sp>
    </p:spTree>
    <p:custDataLst>
      <p:tags r:id="rId1"/>
    </p:custDataLst>
    <p:extLst>
      <p:ext uri="{BB962C8B-B14F-4D97-AF65-F5344CB8AC3E}">
        <p14:creationId xmlns:p14="http://schemas.microsoft.com/office/powerpoint/2010/main" val="9536719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T_Two_Chart_Equal">
    <p:spTree>
      <p:nvGrpSpPr>
        <p:cNvPr id="1" name=""/>
        <p:cNvGrpSpPr/>
        <p:nvPr/>
      </p:nvGrpSpPr>
      <p:grpSpPr>
        <a:xfrm>
          <a:off x="0" y="0"/>
          <a:ext cx="0" cy="0"/>
          <a:chOff x="0" y="0"/>
          <a:chExt cx="0" cy="0"/>
        </a:xfrm>
      </p:grpSpPr>
      <p:sp>
        <p:nvSpPr>
          <p:cNvPr id="8" name="Chart 2">
            <a:extLst>
              <a:ext uri="{FF2B5EF4-FFF2-40B4-BE49-F238E27FC236}">
                <a16:creationId xmlns:a16="http://schemas.microsoft.com/office/drawing/2014/main" id="{A52591D1-3F6E-428C-AE6B-D8A7DCF1BA78}"/>
              </a:ext>
            </a:extLst>
          </p:cNvPr>
          <p:cNvSpPr>
            <a:spLocks noGrp="1"/>
          </p:cNvSpPr>
          <p:nvPr>
            <p:ph type="chart" sz="quarter" idx="17"/>
          </p:nvPr>
        </p:nvSpPr>
        <p:spPr>
          <a:xfrm>
            <a:off x="4736660" y="644236"/>
            <a:ext cx="4057650" cy="3728588"/>
          </a:xfrm>
          <a:prstGeom prst="rect">
            <a:avLst/>
          </a:prstGeom>
        </p:spPr>
        <p:txBody>
          <a:bodyPr/>
          <a:lstStyle>
            <a:lvl1pPr>
              <a:defRPr>
                <a:solidFill>
                  <a:schemeClr val="tx1"/>
                </a:solidFill>
              </a:defRPr>
            </a:lvl1pPr>
          </a:lstStyle>
          <a:p>
            <a:endParaRPr lang="en-US" dirty="0"/>
          </a:p>
        </p:txBody>
      </p:sp>
      <p:sp>
        <p:nvSpPr>
          <p:cNvPr id="7" name="Chart 1"/>
          <p:cNvSpPr>
            <a:spLocks noGrp="1"/>
          </p:cNvSpPr>
          <p:nvPr>
            <p:ph type="chart" sz="quarter" idx="14"/>
          </p:nvPr>
        </p:nvSpPr>
        <p:spPr>
          <a:xfrm>
            <a:off x="349691" y="644236"/>
            <a:ext cx="4057650" cy="3728588"/>
          </a:xfrm>
          <a:prstGeom prst="rect">
            <a:avLst/>
          </a:prstGeom>
        </p:spPr>
        <p:txBody>
          <a:bodyPr/>
          <a:lstStyle>
            <a:lvl1pPr>
              <a:defRPr>
                <a:solidFill>
                  <a:schemeClr val="tx1"/>
                </a:solidFill>
              </a:defRPr>
            </a:lvl1pPr>
          </a:lstStyle>
          <a:p>
            <a:endParaRPr lang="en-US" dirty="0"/>
          </a:p>
        </p:txBody>
      </p:sp>
      <p:sp>
        <p:nvSpPr>
          <p:cNvPr id="2" name="Text Placeholder 2">
            <a:extLst>
              <a:ext uri="{FF2B5EF4-FFF2-40B4-BE49-F238E27FC236}">
                <a16:creationId xmlns:a16="http://schemas.microsoft.com/office/drawing/2014/main" id="{21851DAC-71D3-2A5F-269B-6631C9695C35}"/>
              </a:ext>
            </a:extLst>
          </p:cNvPr>
          <p:cNvSpPr>
            <a:spLocks noGrp="1"/>
          </p:cNvSpPr>
          <p:nvPr>
            <p:ph type="body" sz="quarter" idx="15" hasCustomPrompt="1"/>
          </p:nvPr>
        </p:nvSpPr>
        <p:spPr>
          <a:xfrm>
            <a:off x="342900" y="4518423"/>
            <a:ext cx="8457122" cy="273844"/>
          </a:xfrm>
        </p:spPr>
        <p:txBody>
          <a:bodyPr vert="horz" lIns="0" tIns="0" rIns="0" bIns="0" rtlCol="0" anchor="b"/>
          <a:lstStyle>
            <a:lvl1pPr>
              <a:spcAft>
                <a:spcPts val="0"/>
              </a:spcAft>
              <a:defRPr lang="en-US" sz="600"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{base}</a:t>
            </a:r>
          </a:p>
          <a:p>
            <a:pPr lvl="0" defTabSz="685739"/>
            <a:r>
              <a:rPr lang="en-US"/>
              <a:t>{question}</a:t>
            </a:r>
          </a:p>
        </p:txBody>
      </p:sp>
      <p:sp>
        <p:nvSpPr>
          <p:cNvPr id="3" name="Text Placeholder 2">
            <a:extLst>
              <a:ext uri="{FF2B5EF4-FFF2-40B4-BE49-F238E27FC236}">
                <a16:creationId xmlns:a16="http://schemas.microsoft.com/office/drawing/2014/main" id="{F3508991-9D8E-F466-D5E3-3E090174749E}"/>
              </a:ext>
            </a:extLst>
          </p:cNvPr>
          <p:cNvSpPr>
            <a:spLocks noGrp="1"/>
          </p:cNvSpPr>
          <p:nvPr>
            <p:ph type="body" sz="quarter" idx="16" hasCustomPrompt="1"/>
          </p:nvPr>
        </p:nvSpPr>
        <p:spPr>
          <a:xfrm>
            <a:off x="342900" y="314325"/>
            <a:ext cx="4057650"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
        <p:nvSpPr>
          <p:cNvPr id="4" name="Text Placeholder 2">
            <a:extLst>
              <a:ext uri="{FF2B5EF4-FFF2-40B4-BE49-F238E27FC236}">
                <a16:creationId xmlns:a16="http://schemas.microsoft.com/office/drawing/2014/main" id="{30706D72-79B0-0A55-38AB-3CB50D45E2CE}"/>
              </a:ext>
            </a:extLst>
          </p:cNvPr>
          <p:cNvSpPr>
            <a:spLocks noGrp="1"/>
          </p:cNvSpPr>
          <p:nvPr>
            <p:ph type="body" sz="quarter" idx="19" hasCustomPrompt="1"/>
          </p:nvPr>
        </p:nvSpPr>
        <p:spPr>
          <a:xfrm>
            <a:off x="4742372" y="314326"/>
            <a:ext cx="4057650"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Tree>
    <p:custDataLst>
      <p:tags r:id="rId1"/>
    </p:custDataLst>
    <p:extLst>
      <p:ext uri="{BB962C8B-B14F-4D97-AF65-F5344CB8AC3E}">
        <p14:creationId xmlns:p14="http://schemas.microsoft.com/office/powerpoint/2010/main" val="10439101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T_2_H_Chart&amp;_Text">
    <p:spTree>
      <p:nvGrpSpPr>
        <p:cNvPr id="1" name=""/>
        <p:cNvGrpSpPr/>
        <p:nvPr/>
      </p:nvGrpSpPr>
      <p:grpSpPr>
        <a:xfrm>
          <a:off x="0" y="0"/>
          <a:ext cx="0" cy="0"/>
          <a:chOff x="0" y="0"/>
          <a:chExt cx="0" cy="0"/>
        </a:xfrm>
      </p:grpSpPr>
      <p:sp>
        <p:nvSpPr>
          <p:cNvPr id="9" name="Chart 1">
            <a:extLst>
              <a:ext uri="{FF2B5EF4-FFF2-40B4-BE49-F238E27FC236}">
                <a16:creationId xmlns:a16="http://schemas.microsoft.com/office/drawing/2014/main" id="{F4A6D268-AFCF-4422-BA46-0325498708B6}"/>
              </a:ext>
            </a:extLst>
          </p:cNvPr>
          <p:cNvSpPr>
            <a:spLocks noGrp="1"/>
          </p:cNvSpPr>
          <p:nvPr>
            <p:ph type="chart" sz="quarter" idx="17"/>
          </p:nvPr>
        </p:nvSpPr>
        <p:spPr>
          <a:xfrm>
            <a:off x="342900" y="656616"/>
            <a:ext cx="8457661" cy="1583434"/>
          </a:xfrm>
          <a:prstGeom prst="rect">
            <a:avLst/>
          </a:prstGeom>
        </p:spPr>
        <p:txBody>
          <a:bodyPr/>
          <a:lstStyle>
            <a:lvl1pPr>
              <a:defRPr sz="825">
                <a:solidFill>
                  <a:schemeClr val="tx1"/>
                </a:solidFill>
              </a:defRPr>
            </a:lvl1pPr>
          </a:lstStyle>
          <a:p>
            <a:endParaRPr lang="en-US" dirty="0"/>
          </a:p>
        </p:txBody>
      </p:sp>
      <p:sp>
        <p:nvSpPr>
          <p:cNvPr id="14" name="Chart 2">
            <a:extLst>
              <a:ext uri="{FF2B5EF4-FFF2-40B4-BE49-F238E27FC236}">
                <a16:creationId xmlns:a16="http://schemas.microsoft.com/office/drawing/2014/main" id="{735A41CB-1466-4F07-B8D6-D05A440C05D6}"/>
              </a:ext>
            </a:extLst>
          </p:cNvPr>
          <p:cNvSpPr>
            <a:spLocks noGrp="1"/>
          </p:cNvSpPr>
          <p:nvPr>
            <p:ph type="chart" sz="quarter" idx="21"/>
          </p:nvPr>
        </p:nvSpPr>
        <p:spPr>
          <a:xfrm>
            <a:off x="342900" y="2805546"/>
            <a:ext cx="8457661" cy="1597715"/>
          </a:xfrm>
          <a:prstGeom prst="rect">
            <a:avLst/>
          </a:prstGeom>
        </p:spPr>
        <p:txBody>
          <a:bodyPr/>
          <a:lstStyle>
            <a:lvl1pPr>
              <a:defRPr sz="825">
                <a:solidFill>
                  <a:schemeClr val="tx1"/>
                </a:solidFill>
              </a:defRPr>
            </a:lvl1pPr>
          </a:lstStyle>
          <a:p>
            <a:endParaRPr lang="en-US" dirty="0"/>
          </a:p>
        </p:txBody>
      </p:sp>
      <p:sp>
        <p:nvSpPr>
          <p:cNvPr id="2" name="Text Placeholder 2">
            <a:extLst>
              <a:ext uri="{FF2B5EF4-FFF2-40B4-BE49-F238E27FC236}">
                <a16:creationId xmlns:a16="http://schemas.microsoft.com/office/drawing/2014/main" id="{8A52B3CC-D66B-93BF-613A-372D61E3432F}"/>
              </a:ext>
            </a:extLst>
          </p:cNvPr>
          <p:cNvSpPr>
            <a:spLocks noGrp="1"/>
          </p:cNvSpPr>
          <p:nvPr>
            <p:ph type="body" sz="quarter" idx="15" hasCustomPrompt="1"/>
          </p:nvPr>
        </p:nvSpPr>
        <p:spPr>
          <a:xfrm>
            <a:off x="342900" y="4518423"/>
            <a:ext cx="8454611" cy="273844"/>
          </a:xfrm>
        </p:spPr>
        <p:txBody>
          <a:bodyPr vert="horz" lIns="0" tIns="0" rIns="0" bIns="0" rtlCol="0" anchor="b"/>
          <a:lstStyle>
            <a:lvl1pPr>
              <a:spcAft>
                <a:spcPts val="0"/>
              </a:spcAft>
              <a:defRPr lang="en-US" sz="600"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{base}</a:t>
            </a:r>
          </a:p>
          <a:p>
            <a:pPr lvl="0" defTabSz="685739"/>
            <a:r>
              <a:rPr lang="en-US"/>
              <a:t>{question}</a:t>
            </a:r>
          </a:p>
        </p:txBody>
      </p:sp>
      <p:sp>
        <p:nvSpPr>
          <p:cNvPr id="3" name="Text Placeholder 2">
            <a:extLst>
              <a:ext uri="{FF2B5EF4-FFF2-40B4-BE49-F238E27FC236}">
                <a16:creationId xmlns:a16="http://schemas.microsoft.com/office/drawing/2014/main" id="{437FF6AF-FA4B-13D5-68BE-42EBA0245091}"/>
              </a:ext>
            </a:extLst>
          </p:cNvPr>
          <p:cNvSpPr>
            <a:spLocks noGrp="1"/>
          </p:cNvSpPr>
          <p:nvPr>
            <p:ph type="body" sz="quarter" idx="16" hasCustomPrompt="1"/>
          </p:nvPr>
        </p:nvSpPr>
        <p:spPr>
          <a:xfrm>
            <a:off x="345950" y="314325"/>
            <a:ext cx="8454611"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
        <p:nvSpPr>
          <p:cNvPr id="4" name="Text Placeholder 2">
            <a:extLst>
              <a:ext uri="{FF2B5EF4-FFF2-40B4-BE49-F238E27FC236}">
                <a16:creationId xmlns:a16="http://schemas.microsoft.com/office/drawing/2014/main" id="{CE443988-D883-ED44-96D1-784AAEC2CD98}"/>
              </a:ext>
            </a:extLst>
          </p:cNvPr>
          <p:cNvSpPr>
            <a:spLocks noGrp="1"/>
          </p:cNvSpPr>
          <p:nvPr>
            <p:ph type="body" sz="quarter" idx="24" hasCustomPrompt="1"/>
          </p:nvPr>
        </p:nvSpPr>
        <p:spPr>
          <a:xfrm>
            <a:off x="343694" y="2470848"/>
            <a:ext cx="8454611" cy="273844"/>
          </a:xfrm>
        </p:spPr>
        <p:txBody>
          <a:bodyPr vert="horz" lIns="0" tIns="0" rIns="0" bIns="0" rtlCol="0" anchor="ctr"/>
          <a:lstStyle>
            <a:lvl1pPr algn="ctr">
              <a:spcAft>
                <a:spcPts val="0"/>
              </a:spcAft>
              <a:defRPr lang="en-US" sz="825" b="1" smtClean="0">
                <a:solidFill>
                  <a:schemeClr val="tx1"/>
                </a:solidFill>
                <a:ea typeface="+mn-ea"/>
                <a:cs typeface="+mn-cs"/>
              </a:defRPr>
            </a:lvl1pPr>
            <a:lvl2pPr>
              <a:defRPr lang="en-US" sz="1348" smtClean="0">
                <a:ea typeface="+mn-ea"/>
                <a:cs typeface="+mn-cs"/>
              </a:defRPr>
            </a:lvl2pPr>
            <a:lvl3pPr>
              <a:defRPr lang="en-US" sz="1348" smtClean="0">
                <a:ea typeface="+mn-ea"/>
                <a:cs typeface="+mn-cs"/>
              </a:defRPr>
            </a:lvl3pPr>
            <a:lvl4pPr>
              <a:defRPr lang="en-US" sz="1348" smtClean="0">
                <a:ea typeface="+mn-ea"/>
                <a:cs typeface="+mn-cs"/>
              </a:defRPr>
            </a:lvl4pPr>
            <a:lvl5pPr>
              <a:defRPr lang="en-GB" sz="1348">
                <a:ea typeface="+mn-ea"/>
                <a:cs typeface="+mn-cs"/>
              </a:defRPr>
            </a:lvl5pPr>
          </a:lstStyle>
          <a:p>
            <a:pPr lvl="0" defTabSz="685739"/>
            <a:r>
              <a:rPr lang="en-US"/>
              <a:t>{TABLE_NAME}</a:t>
            </a:r>
            <a:endParaRPr lang="en-GB"/>
          </a:p>
        </p:txBody>
      </p:sp>
    </p:spTree>
    <p:custDataLst>
      <p:tags r:id="rId1"/>
    </p:custDataLst>
    <p:extLst>
      <p:ext uri="{BB962C8B-B14F-4D97-AF65-F5344CB8AC3E}">
        <p14:creationId xmlns:p14="http://schemas.microsoft.com/office/powerpoint/2010/main" val="25368793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T_TitlePage">
    <p:spTree>
      <p:nvGrpSpPr>
        <p:cNvPr id="1" name=""/>
        <p:cNvGrpSpPr/>
        <p:nvPr/>
      </p:nvGrpSpPr>
      <p:grpSpPr>
        <a:xfrm>
          <a:off x="0" y="0"/>
          <a:ext cx="0" cy="0"/>
          <a:chOff x="0" y="0"/>
          <a:chExt cx="0" cy="0"/>
        </a:xfrm>
      </p:grpSpPr>
      <p:grpSp>
        <p:nvGrpSpPr>
          <p:cNvPr id="12" name="ChartDesign">
            <a:extLst>
              <a:ext uri="{FF2B5EF4-FFF2-40B4-BE49-F238E27FC236}">
                <a16:creationId xmlns:a16="http://schemas.microsoft.com/office/drawing/2014/main" id="{26ECBD9C-8420-4069-B65E-1E81756EB128}"/>
              </a:ext>
            </a:extLst>
          </p:cNvPr>
          <p:cNvGrpSpPr/>
          <p:nvPr userDrawn="1"/>
        </p:nvGrpSpPr>
        <p:grpSpPr>
          <a:xfrm>
            <a:off x="1103957" y="233832"/>
            <a:ext cx="8402484" cy="4909669"/>
            <a:chOff x="852617" y="-57324"/>
            <a:chExt cx="11834995" cy="6915325"/>
          </a:xfrm>
        </p:grpSpPr>
        <p:sp>
          <p:nvSpPr>
            <p:cNvPr id="13" name="Freeform 5">
              <a:extLst>
                <a:ext uri="{FF2B5EF4-FFF2-40B4-BE49-F238E27FC236}">
                  <a16:creationId xmlns:a16="http://schemas.microsoft.com/office/drawing/2014/main" id="{46FD1442-00D0-4BEA-92DF-87B11AB2FFB7}"/>
                </a:ext>
              </a:extLst>
            </p:cNvPr>
            <p:cNvSpPr>
              <a:spLocks/>
            </p:cNvSpPr>
            <p:nvPr/>
          </p:nvSpPr>
          <p:spPr bwMode="auto">
            <a:xfrm>
              <a:off x="3662879" y="-57324"/>
              <a:ext cx="9024733" cy="6907236"/>
            </a:xfrm>
            <a:custGeom>
              <a:avLst/>
              <a:gdLst>
                <a:gd name="T0" fmla="*/ 1503 w 2778"/>
                <a:gd name="T1" fmla="*/ 0 h 1821"/>
                <a:gd name="T2" fmla="*/ 543 w 2778"/>
                <a:gd name="T3" fmla="*/ 1129 h 1821"/>
                <a:gd name="T4" fmla="*/ 1321 w 2778"/>
                <a:gd name="T5" fmla="*/ 1821 h 1821"/>
                <a:gd name="T6" fmla="*/ 0 w 2778"/>
                <a:gd name="T7" fmla="*/ 1821 h 1821"/>
                <a:gd name="T8" fmla="*/ 0 w 2778"/>
                <a:gd name="T9" fmla="*/ 1821 h 1821"/>
                <a:gd name="T10" fmla="*/ 2778 w 2778"/>
                <a:gd name="T11" fmla="*/ 1821 h 1821"/>
                <a:gd name="T12" fmla="*/ 2778 w 2778"/>
                <a:gd name="T13" fmla="*/ 1821 h 1821"/>
                <a:gd name="T14" fmla="*/ 1503 w 2778"/>
                <a:gd name="T15" fmla="*/ 1821 h 1821"/>
                <a:gd name="T16" fmla="*/ 2187 w 2778"/>
                <a:gd name="T17" fmla="*/ 850 h 1821"/>
                <a:gd name="T18" fmla="*/ 1503 w 2778"/>
                <a:gd name="T19" fmla="*/ 0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8" h="1821">
                  <a:moveTo>
                    <a:pt x="1503" y="0"/>
                  </a:moveTo>
                  <a:cubicBezTo>
                    <a:pt x="974" y="0"/>
                    <a:pt x="752" y="614"/>
                    <a:pt x="543" y="1129"/>
                  </a:cubicBezTo>
                  <a:cubicBezTo>
                    <a:pt x="736" y="1441"/>
                    <a:pt x="918" y="1821"/>
                    <a:pt x="1321" y="1821"/>
                  </a:cubicBezTo>
                  <a:cubicBezTo>
                    <a:pt x="0" y="1821"/>
                    <a:pt x="0" y="1821"/>
                    <a:pt x="0" y="1821"/>
                  </a:cubicBezTo>
                  <a:cubicBezTo>
                    <a:pt x="0" y="1821"/>
                    <a:pt x="0" y="1821"/>
                    <a:pt x="0" y="1821"/>
                  </a:cubicBezTo>
                  <a:cubicBezTo>
                    <a:pt x="2778" y="1821"/>
                    <a:pt x="2778" y="1821"/>
                    <a:pt x="2778" y="1821"/>
                  </a:cubicBezTo>
                  <a:cubicBezTo>
                    <a:pt x="2778" y="1821"/>
                    <a:pt x="2778" y="1821"/>
                    <a:pt x="2778" y="1821"/>
                  </a:cubicBezTo>
                  <a:cubicBezTo>
                    <a:pt x="1503" y="1821"/>
                    <a:pt x="1503" y="1821"/>
                    <a:pt x="1503" y="1821"/>
                  </a:cubicBezTo>
                  <a:cubicBezTo>
                    <a:pt x="1814" y="1821"/>
                    <a:pt x="1955" y="1227"/>
                    <a:pt x="2187" y="850"/>
                  </a:cubicBezTo>
                  <a:cubicBezTo>
                    <a:pt x="2032" y="415"/>
                    <a:pt x="1851" y="0"/>
                    <a:pt x="1503" y="0"/>
                  </a:cubicBezTo>
                </a:path>
              </a:pathLst>
            </a:custGeom>
            <a:solidFill>
              <a:schemeClr val="accent1">
                <a:lumMod val="40000"/>
                <a:lumOff val="60000"/>
                <a:alpha val="25000"/>
              </a:schemeClr>
            </a:soli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latin typeface="+mn-lt"/>
              </a:endParaRPr>
            </a:p>
          </p:txBody>
        </p:sp>
        <p:sp>
          <p:nvSpPr>
            <p:cNvPr id="14" name="Freeform 6">
              <a:extLst>
                <a:ext uri="{FF2B5EF4-FFF2-40B4-BE49-F238E27FC236}">
                  <a16:creationId xmlns:a16="http://schemas.microsoft.com/office/drawing/2014/main" id="{78DAE750-E687-4CD2-B43C-00010D617F23}"/>
                </a:ext>
              </a:extLst>
            </p:cNvPr>
            <p:cNvSpPr>
              <a:spLocks noEditPoints="1"/>
            </p:cNvSpPr>
            <p:nvPr/>
          </p:nvSpPr>
          <p:spPr bwMode="auto">
            <a:xfrm>
              <a:off x="852617" y="2703414"/>
              <a:ext cx="4573610" cy="4154587"/>
            </a:xfrm>
            <a:custGeom>
              <a:avLst/>
              <a:gdLst>
                <a:gd name="T0" fmla="*/ 42 w 1408"/>
                <a:gd name="T1" fmla="*/ 1093 h 1095"/>
                <a:gd name="T2" fmla="*/ 0 w 1408"/>
                <a:gd name="T3" fmla="*/ 1093 h 1095"/>
                <a:gd name="T4" fmla="*/ 21 w 1408"/>
                <a:gd name="T5" fmla="*/ 1095 h 1095"/>
                <a:gd name="T6" fmla="*/ 42 w 1408"/>
                <a:gd name="T7" fmla="*/ 1093 h 1095"/>
                <a:gd name="T8" fmla="*/ 911 w 1408"/>
                <a:gd name="T9" fmla="*/ 0 h 1095"/>
                <a:gd name="T10" fmla="*/ 42 w 1408"/>
                <a:gd name="T11" fmla="*/ 1093 h 1095"/>
                <a:gd name="T12" fmla="*/ 865 w 1408"/>
                <a:gd name="T13" fmla="*/ 1093 h 1095"/>
                <a:gd name="T14" fmla="*/ 1408 w 1408"/>
                <a:gd name="T15" fmla="*/ 401 h 1095"/>
                <a:gd name="T16" fmla="*/ 911 w 1408"/>
                <a:gd name="T1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8" h="1095">
                  <a:moveTo>
                    <a:pt x="42" y="1093"/>
                  </a:moveTo>
                  <a:cubicBezTo>
                    <a:pt x="0" y="1093"/>
                    <a:pt x="0" y="1093"/>
                    <a:pt x="0" y="1093"/>
                  </a:cubicBezTo>
                  <a:cubicBezTo>
                    <a:pt x="7" y="1094"/>
                    <a:pt x="14" y="1095"/>
                    <a:pt x="21" y="1095"/>
                  </a:cubicBezTo>
                  <a:cubicBezTo>
                    <a:pt x="28" y="1095"/>
                    <a:pt x="35" y="1094"/>
                    <a:pt x="42" y="1093"/>
                  </a:cubicBezTo>
                  <a:moveTo>
                    <a:pt x="911" y="0"/>
                  </a:moveTo>
                  <a:cubicBezTo>
                    <a:pt x="386" y="0"/>
                    <a:pt x="365" y="1051"/>
                    <a:pt x="42" y="1093"/>
                  </a:cubicBezTo>
                  <a:cubicBezTo>
                    <a:pt x="865" y="1093"/>
                    <a:pt x="865" y="1093"/>
                    <a:pt x="865" y="1093"/>
                  </a:cubicBezTo>
                  <a:cubicBezTo>
                    <a:pt x="1113" y="1093"/>
                    <a:pt x="1258" y="773"/>
                    <a:pt x="1408" y="401"/>
                  </a:cubicBezTo>
                  <a:cubicBezTo>
                    <a:pt x="1274" y="184"/>
                    <a:pt x="1135" y="0"/>
                    <a:pt x="911" y="0"/>
                  </a:cubicBezTo>
                </a:path>
              </a:pathLst>
            </a:custGeom>
            <a:solidFill>
              <a:schemeClr val="accent1">
                <a:lumMod val="40000"/>
                <a:lumOff val="60000"/>
                <a:alpha val="25000"/>
              </a:schemeClr>
            </a:soli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latin typeface="+mn-lt"/>
              </a:endParaRPr>
            </a:p>
          </p:txBody>
        </p:sp>
        <p:sp>
          <p:nvSpPr>
            <p:cNvPr id="15" name="Freeform 7">
              <a:extLst>
                <a:ext uri="{FF2B5EF4-FFF2-40B4-BE49-F238E27FC236}">
                  <a16:creationId xmlns:a16="http://schemas.microsoft.com/office/drawing/2014/main" id="{8D45BB6F-5549-45C3-8CA4-77A5BDB4FDF2}"/>
                </a:ext>
              </a:extLst>
            </p:cNvPr>
            <p:cNvSpPr>
              <a:spLocks/>
            </p:cNvSpPr>
            <p:nvPr/>
          </p:nvSpPr>
          <p:spPr bwMode="auto">
            <a:xfrm>
              <a:off x="3662879" y="4199327"/>
              <a:ext cx="4291660" cy="2650585"/>
            </a:xfrm>
            <a:custGeom>
              <a:avLst/>
              <a:gdLst>
                <a:gd name="T0" fmla="*/ 543 w 1321"/>
                <a:gd name="T1" fmla="*/ 0 h 692"/>
                <a:gd name="T2" fmla="*/ 0 w 1321"/>
                <a:gd name="T3" fmla="*/ 692 h 692"/>
                <a:gd name="T4" fmla="*/ 1321 w 1321"/>
                <a:gd name="T5" fmla="*/ 692 h 692"/>
                <a:gd name="T6" fmla="*/ 543 w 1321"/>
                <a:gd name="T7" fmla="*/ 0 h 692"/>
              </a:gdLst>
              <a:ahLst/>
              <a:cxnLst>
                <a:cxn ang="0">
                  <a:pos x="T0" y="T1"/>
                </a:cxn>
                <a:cxn ang="0">
                  <a:pos x="T2" y="T3"/>
                </a:cxn>
                <a:cxn ang="0">
                  <a:pos x="T4" y="T5"/>
                </a:cxn>
                <a:cxn ang="0">
                  <a:pos x="T6" y="T7"/>
                </a:cxn>
              </a:cxnLst>
              <a:rect l="0" t="0" r="r" b="b"/>
              <a:pathLst>
                <a:path w="1321" h="692">
                  <a:moveTo>
                    <a:pt x="543" y="0"/>
                  </a:moveTo>
                  <a:cubicBezTo>
                    <a:pt x="393" y="372"/>
                    <a:pt x="248" y="692"/>
                    <a:pt x="0" y="692"/>
                  </a:cubicBezTo>
                  <a:cubicBezTo>
                    <a:pt x="1321" y="692"/>
                    <a:pt x="1321" y="692"/>
                    <a:pt x="1321" y="692"/>
                  </a:cubicBezTo>
                  <a:cubicBezTo>
                    <a:pt x="918" y="692"/>
                    <a:pt x="736" y="312"/>
                    <a:pt x="543" y="0"/>
                  </a:cubicBezTo>
                </a:path>
              </a:pathLst>
            </a:custGeom>
            <a:solidFill>
              <a:schemeClr val="accent1">
                <a:lumMod val="40000"/>
                <a:lumOff val="60000"/>
                <a:alpha val="45000"/>
              </a:schemeClr>
            </a:soli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latin typeface="+mn-lt"/>
              </a:endParaRPr>
            </a:p>
          </p:txBody>
        </p:sp>
        <p:sp>
          <p:nvSpPr>
            <p:cNvPr id="16" name="Freeform: Shape 15">
              <a:extLst>
                <a:ext uri="{FF2B5EF4-FFF2-40B4-BE49-F238E27FC236}">
                  <a16:creationId xmlns:a16="http://schemas.microsoft.com/office/drawing/2014/main" id="{CA9C88EB-6CAB-4C2C-942F-037E206D179C}"/>
                </a:ext>
              </a:extLst>
            </p:cNvPr>
            <p:cNvSpPr>
              <a:spLocks/>
            </p:cNvSpPr>
            <p:nvPr/>
          </p:nvSpPr>
          <p:spPr bwMode="auto">
            <a:xfrm>
              <a:off x="10769424" y="2013229"/>
              <a:ext cx="1422576" cy="4621000"/>
            </a:xfrm>
            <a:custGeom>
              <a:avLst/>
              <a:gdLst>
                <a:gd name="connsiteX0" fmla="*/ 1328161 w 1422576"/>
                <a:gd name="connsiteY0" fmla="*/ 0 h 4621000"/>
                <a:gd name="connsiteX1" fmla="*/ 1422576 w 1422576"/>
                <a:gd name="connsiteY1" fmla="*/ 11482 h 4621000"/>
                <a:gd name="connsiteX2" fmla="*/ 1422576 w 1422576"/>
                <a:gd name="connsiteY2" fmla="*/ 4608352 h 4621000"/>
                <a:gd name="connsiteX3" fmla="*/ 1409344 w 1422576"/>
                <a:gd name="connsiteY3" fmla="*/ 4621000 h 4621000"/>
                <a:gd name="connsiteX4" fmla="*/ 0 w 1422576"/>
                <a:gd name="connsiteY4" fmla="*/ 1153353 h 4621000"/>
                <a:gd name="connsiteX5" fmla="*/ 1328161 w 1422576"/>
                <a:gd name="connsiteY5" fmla="*/ 0 h 462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576" h="4621000">
                  <a:moveTo>
                    <a:pt x="1328161" y="0"/>
                  </a:moveTo>
                  <a:lnTo>
                    <a:pt x="1422576" y="11482"/>
                  </a:lnTo>
                  <a:lnTo>
                    <a:pt x="1422576" y="4608352"/>
                  </a:lnTo>
                  <a:lnTo>
                    <a:pt x="1409344" y="4621000"/>
                  </a:lnTo>
                  <a:cubicBezTo>
                    <a:pt x="808587" y="4078469"/>
                    <a:pt x="438391" y="2587457"/>
                    <a:pt x="0" y="1153353"/>
                  </a:cubicBezTo>
                  <a:cubicBezTo>
                    <a:pt x="350712" y="485623"/>
                    <a:pt x="763124" y="0"/>
                    <a:pt x="1328161" y="0"/>
                  </a:cubicBezTo>
                  <a:close/>
                </a:path>
              </a:pathLst>
            </a:custGeom>
            <a:solidFill>
              <a:schemeClr val="bg1">
                <a:lumMod val="75000"/>
                <a:alpha val="25000"/>
              </a:schemeClr>
            </a:solidFill>
            <a:ln>
              <a:noFill/>
            </a:ln>
          </p:spPr>
          <p:txBody>
            <a:bodyPr vert="horz" wrap="square" lIns="91440" tIns="45720" rIns="91440" bIns="45720" numCol="1" anchor="t" anchorCtr="0" compatLnSpc="1">
              <a:prstTxWarp prst="textNoShape">
                <a:avLst/>
              </a:prstTxWarp>
              <a:noAutofit/>
            </a:bodyPr>
            <a:lstStyle/>
            <a:p>
              <a:endParaRPr lang="en-US" sz="1350" dirty="0">
                <a:solidFill>
                  <a:schemeClr val="tx1"/>
                </a:solidFill>
                <a:latin typeface="+mn-lt"/>
              </a:endParaRPr>
            </a:p>
          </p:txBody>
        </p:sp>
        <p:sp>
          <p:nvSpPr>
            <p:cNvPr id="17" name="Freeform 9">
              <a:extLst>
                <a:ext uri="{FF2B5EF4-FFF2-40B4-BE49-F238E27FC236}">
                  <a16:creationId xmlns:a16="http://schemas.microsoft.com/office/drawing/2014/main" id="{82908924-A338-46E2-B9EF-F4D809CEFD77}"/>
                </a:ext>
              </a:extLst>
            </p:cNvPr>
            <p:cNvSpPr>
              <a:spLocks/>
            </p:cNvSpPr>
            <p:nvPr/>
          </p:nvSpPr>
          <p:spPr bwMode="auto">
            <a:xfrm>
              <a:off x="8546173" y="3167131"/>
              <a:ext cx="4141439" cy="3682781"/>
            </a:xfrm>
            <a:custGeom>
              <a:avLst/>
              <a:gdLst>
                <a:gd name="T0" fmla="*/ 684 w 1275"/>
                <a:gd name="T1" fmla="*/ 0 h 971"/>
                <a:gd name="T2" fmla="*/ 0 w 1275"/>
                <a:gd name="T3" fmla="*/ 971 h 971"/>
                <a:gd name="T4" fmla="*/ 1275 w 1275"/>
                <a:gd name="T5" fmla="*/ 971 h 971"/>
                <a:gd name="T6" fmla="*/ 1275 w 1275"/>
                <a:gd name="T7" fmla="*/ 971 h 971"/>
                <a:gd name="T8" fmla="*/ 956 w 1275"/>
                <a:gd name="T9" fmla="*/ 971 h 971"/>
                <a:gd name="T10" fmla="*/ 1118 w 1275"/>
                <a:gd name="T11" fmla="*/ 914 h 971"/>
                <a:gd name="T12" fmla="*/ 684 w 1275"/>
                <a:gd name="T13" fmla="*/ 0 h 971"/>
              </a:gdLst>
              <a:ahLst/>
              <a:cxnLst>
                <a:cxn ang="0">
                  <a:pos x="T0" y="T1"/>
                </a:cxn>
                <a:cxn ang="0">
                  <a:pos x="T2" y="T3"/>
                </a:cxn>
                <a:cxn ang="0">
                  <a:pos x="T4" y="T5"/>
                </a:cxn>
                <a:cxn ang="0">
                  <a:pos x="T6" y="T7"/>
                </a:cxn>
                <a:cxn ang="0">
                  <a:pos x="T8" y="T9"/>
                </a:cxn>
                <a:cxn ang="0">
                  <a:pos x="T10" y="T11"/>
                </a:cxn>
                <a:cxn ang="0">
                  <a:pos x="T12" y="T13"/>
                </a:cxn>
              </a:cxnLst>
              <a:rect l="0" t="0" r="r" b="b"/>
              <a:pathLst>
                <a:path w="1275" h="971">
                  <a:moveTo>
                    <a:pt x="684" y="0"/>
                  </a:moveTo>
                  <a:cubicBezTo>
                    <a:pt x="452" y="377"/>
                    <a:pt x="311" y="971"/>
                    <a:pt x="0" y="971"/>
                  </a:cubicBezTo>
                  <a:cubicBezTo>
                    <a:pt x="1275" y="971"/>
                    <a:pt x="1275" y="971"/>
                    <a:pt x="1275" y="971"/>
                  </a:cubicBezTo>
                  <a:cubicBezTo>
                    <a:pt x="1275" y="971"/>
                    <a:pt x="1275" y="971"/>
                    <a:pt x="1275" y="971"/>
                  </a:cubicBezTo>
                  <a:cubicBezTo>
                    <a:pt x="1079" y="971"/>
                    <a:pt x="956" y="971"/>
                    <a:pt x="956" y="971"/>
                  </a:cubicBezTo>
                  <a:cubicBezTo>
                    <a:pt x="1015" y="971"/>
                    <a:pt x="1068" y="951"/>
                    <a:pt x="1118" y="914"/>
                  </a:cubicBezTo>
                  <a:cubicBezTo>
                    <a:pt x="933" y="771"/>
                    <a:pt x="819" y="378"/>
                    <a:pt x="684" y="0"/>
                  </a:cubicBezTo>
                </a:path>
              </a:pathLst>
            </a:custGeom>
            <a:solidFill>
              <a:schemeClr val="accent1">
                <a:lumMod val="40000"/>
                <a:lumOff val="60000"/>
                <a:alpha val="45000"/>
              </a:schemeClr>
            </a:solidFill>
            <a:ln>
              <a:noFill/>
            </a:ln>
          </p:spPr>
          <p:txBody>
            <a:bodyPr vert="horz" wrap="square" lIns="91440" tIns="45720" rIns="91440" bIns="45720" numCol="1" anchor="t" anchorCtr="0" compatLnSpc="1">
              <a:prstTxWarp prst="textNoShape">
                <a:avLst/>
              </a:prstTxWarp>
            </a:bodyPr>
            <a:lstStyle/>
            <a:p>
              <a:endParaRPr lang="en-US" sz="1350" dirty="0">
                <a:solidFill>
                  <a:schemeClr val="tx1"/>
                </a:solidFill>
                <a:latin typeface="+mn-lt"/>
              </a:endParaRPr>
            </a:p>
          </p:txBody>
        </p:sp>
        <p:sp>
          <p:nvSpPr>
            <p:cNvPr id="18" name="Freeform: Shape 17">
              <a:extLst>
                <a:ext uri="{FF2B5EF4-FFF2-40B4-BE49-F238E27FC236}">
                  <a16:creationId xmlns:a16="http://schemas.microsoft.com/office/drawing/2014/main" id="{14C869A3-6ABB-46A7-8E0E-7ABC96F829C4}"/>
                </a:ext>
              </a:extLst>
            </p:cNvPr>
            <p:cNvSpPr>
              <a:spLocks/>
            </p:cNvSpPr>
            <p:nvPr/>
          </p:nvSpPr>
          <p:spPr bwMode="auto">
            <a:xfrm>
              <a:off x="11652254" y="6634229"/>
              <a:ext cx="539747" cy="215683"/>
            </a:xfrm>
            <a:custGeom>
              <a:avLst/>
              <a:gdLst>
                <a:gd name="connsiteX0" fmla="*/ 525794 w 539747"/>
                <a:gd name="connsiteY0" fmla="*/ 0 h 215683"/>
                <a:gd name="connsiteX1" fmla="*/ 539747 w 539747"/>
                <a:gd name="connsiteY1" fmla="*/ 11016 h 215683"/>
                <a:gd name="connsiteX2" fmla="*/ 539747 w 539747"/>
                <a:gd name="connsiteY2" fmla="*/ 215683 h 215683"/>
                <a:gd name="connsiteX3" fmla="*/ 428209 w 539747"/>
                <a:gd name="connsiteY3" fmla="*/ 215683 h 215683"/>
                <a:gd name="connsiteX4" fmla="*/ 0 w 539747"/>
                <a:gd name="connsiteY4" fmla="*/ 215683 h 215683"/>
                <a:gd name="connsiteX5" fmla="*/ 525794 w 539747"/>
                <a:gd name="connsiteY5" fmla="*/ 0 h 2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47" h="215683">
                  <a:moveTo>
                    <a:pt x="525794" y="0"/>
                  </a:moveTo>
                  <a:lnTo>
                    <a:pt x="539747" y="11016"/>
                  </a:lnTo>
                  <a:lnTo>
                    <a:pt x="539747" y="215683"/>
                  </a:lnTo>
                  <a:lnTo>
                    <a:pt x="428209" y="215683"/>
                  </a:lnTo>
                  <a:cubicBezTo>
                    <a:pt x="155943" y="215683"/>
                    <a:pt x="0" y="215683"/>
                    <a:pt x="0" y="215683"/>
                  </a:cubicBezTo>
                  <a:cubicBezTo>
                    <a:pt x="191493" y="215683"/>
                    <a:pt x="363512" y="140005"/>
                    <a:pt x="525794" y="0"/>
                  </a:cubicBezTo>
                  <a:close/>
                </a:path>
              </a:pathLst>
            </a:custGeom>
            <a:solidFill>
              <a:schemeClr val="bg1">
                <a:lumMod val="75000"/>
                <a:alpha val="65000"/>
              </a:schemeClr>
            </a:solidFill>
            <a:ln>
              <a:noFill/>
            </a:ln>
          </p:spPr>
          <p:txBody>
            <a:bodyPr vert="horz" wrap="square" lIns="91440" tIns="45720" rIns="91440" bIns="45720" numCol="1" anchor="t" anchorCtr="0" compatLnSpc="1">
              <a:prstTxWarp prst="textNoShape">
                <a:avLst/>
              </a:prstTxWarp>
              <a:noAutofit/>
            </a:bodyPr>
            <a:lstStyle/>
            <a:p>
              <a:endParaRPr lang="en-US" sz="1350" dirty="0">
                <a:solidFill>
                  <a:schemeClr val="tx1"/>
                </a:solidFill>
                <a:latin typeface="+mn-lt"/>
              </a:endParaRPr>
            </a:p>
          </p:txBody>
        </p:sp>
      </p:grpSp>
      <p:sp>
        <p:nvSpPr>
          <p:cNvPr id="11" name="Rectangle 10">
            <a:extLst>
              <a:ext uri="{FF2B5EF4-FFF2-40B4-BE49-F238E27FC236}">
                <a16:creationId xmlns:a16="http://schemas.microsoft.com/office/drawing/2014/main" id="{CBD07C37-16C9-4DA8-A740-C76FD109EBD5}"/>
              </a:ext>
            </a:extLst>
          </p:cNvPr>
          <p:cNvSpPr/>
          <p:nvPr userDrawn="1"/>
        </p:nvSpPr>
        <p:spPr>
          <a:xfrm>
            <a:off x="6949668" y="0"/>
            <a:ext cx="219433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mn-lt"/>
            </a:endParaRPr>
          </a:p>
        </p:txBody>
      </p:sp>
      <p:sp>
        <p:nvSpPr>
          <p:cNvPr id="2" name="Title">
            <a:extLst>
              <a:ext uri="{FF2B5EF4-FFF2-40B4-BE49-F238E27FC236}">
                <a16:creationId xmlns:a16="http://schemas.microsoft.com/office/drawing/2014/main" id="{64B9E2A2-277F-4E99-9E71-57AF987E922F}"/>
              </a:ext>
            </a:extLst>
          </p:cNvPr>
          <p:cNvSpPr>
            <a:spLocks noGrp="1"/>
          </p:cNvSpPr>
          <p:nvPr>
            <p:ph type="title"/>
          </p:nvPr>
        </p:nvSpPr>
        <p:spPr>
          <a:xfrm>
            <a:off x="342900" y="2139725"/>
            <a:ext cx="6257925" cy="1249136"/>
          </a:xfrm>
        </p:spPr>
        <p:txBody>
          <a:bodyPr anchor="ctr"/>
          <a:lstStyle>
            <a:lvl1pPr>
              <a:defRPr sz="4950">
                <a:solidFill>
                  <a:schemeClr val="tx1"/>
                </a:solidFill>
                <a:latin typeface="+mn-lt"/>
              </a:defRPr>
            </a:lvl1pPr>
          </a:lstStyle>
          <a:p>
            <a:r>
              <a:rPr lang="en-US"/>
              <a:t>Click to edit Master title style</a:t>
            </a:r>
          </a:p>
        </p:txBody>
      </p:sp>
      <p:sp>
        <p:nvSpPr>
          <p:cNvPr id="6" name="Subtitle">
            <a:extLst>
              <a:ext uri="{FF2B5EF4-FFF2-40B4-BE49-F238E27FC236}">
                <a16:creationId xmlns:a16="http://schemas.microsoft.com/office/drawing/2014/main" id="{510F781E-2F1E-4D26-B646-76E815D70134}"/>
              </a:ext>
            </a:extLst>
          </p:cNvPr>
          <p:cNvSpPr>
            <a:spLocks noGrp="1"/>
          </p:cNvSpPr>
          <p:nvPr>
            <p:ph type="body" sz="quarter" idx="12" hasCustomPrompt="1"/>
          </p:nvPr>
        </p:nvSpPr>
        <p:spPr>
          <a:xfrm>
            <a:off x="342900" y="3582697"/>
            <a:ext cx="6257925" cy="637075"/>
          </a:xfrm>
          <a:prstGeom prst="rect">
            <a:avLst/>
          </a:prstGeom>
        </p:spPr>
        <p:txBody>
          <a:bodyPr/>
          <a:lstStyle>
            <a:lvl1pPr>
              <a:spcAft>
                <a:spcPts val="450"/>
              </a:spcAft>
              <a:defRPr sz="1800">
                <a:solidFill>
                  <a:schemeClr val="tx1"/>
                </a:solidFill>
                <a:latin typeface="+mn-lt"/>
              </a:defRPr>
            </a:lvl1pPr>
            <a:lvl2pPr>
              <a:spcAft>
                <a:spcPts val="450"/>
              </a:spcAft>
              <a:defRPr/>
            </a:lvl2pPr>
            <a:lvl3pPr>
              <a:spcAft>
                <a:spcPts val="450"/>
              </a:spcAft>
              <a:defRPr/>
            </a:lvl3pPr>
            <a:lvl4pPr>
              <a:spcAft>
                <a:spcPts val="450"/>
              </a:spcAft>
              <a:defRPr/>
            </a:lvl4pPr>
            <a:lvl5pPr>
              <a:spcAft>
                <a:spcPts val="450"/>
              </a:spcAft>
              <a:defRPr/>
            </a:lvl5pPr>
          </a:lstStyle>
          <a:p>
            <a:pPr lvl="0"/>
            <a:r>
              <a:rPr lang="en-US"/>
              <a:t>Subtitle</a:t>
            </a:r>
          </a:p>
        </p:txBody>
      </p:sp>
      <p:sp>
        <p:nvSpPr>
          <p:cNvPr id="20" name="Rectangle 19">
            <a:extLst>
              <a:ext uri="{FF2B5EF4-FFF2-40B4-BE49-F238E27FC236}">
                <a16:creationId xmlns:a16="http://schemas.microsoft.com/office/drawing/2014/main" id="{A55C9461-D2D8-4BD3-8A42-AE19D1C8BF12}"/>
              </a:ext>
            </a:extLst>
          </p:cNvPr>
          <p:cNvSpPr/>
          <p:nvPr userDrawn="1"/>
        </p:nvSpPr>
        <p:spPr>
          <a:xfrm>
            <a:off x="349933" y="4524469"/>
            <a:ext cx="4050617" cy="276999"/>
          </a:xfrm>
          <a:prstGeom prst="rect">
            <a:avLst/>
          </a:prstGeom>
        </p:spPr>
        <p:txBody>
          <a:bodyPr wrap="square" lIns="0" tIns="0" rIns="0" bIns="0">
            <a:spAutoFit/>
          </a:bodyPr>
          <a:lstStyle/>
          <a:p>
            <a:r>
              <a:rPr lang="en-US" sz="600" b="0" i="0" dirty="0">
                <a:solidFill>
                  <a:schemeClr val="tx1"/>
                </a:solidFill>
                <a:effectLst/>
                <a:latin typeface="+mn-lt"/>
                <a:ea typeface="Georgia" charset="0"/>
                <a:cs typeface="Georgia" charset="0"/>
              </a:rPr>
              <a:t>This report is authorized for use solely by the parties noted in the written contract. No part of the publication </a:t>
            </a:r>
            <a:br>
              <a:rPr lang="en-US" sz="600" b="0" i="0" dirty="0">
                <a:solidFill>
                  <a:schemeClr val="tx1"/>
                </a:solidFill>
                <a:effectLst/>
                <a:latin typeface="+mn-lt"/>
                <a:ea typeface="Georgia" charset="0"/>
                <a:cs typeface="Georgia" charset="0"/>
              </a:rPr>
            </a:br>
            <a:r>
              <a:rPr lang="en-US" sz="600" b="0" i="0" dirty="0">
                <a:solidFill>
                  <a:schemeClr val="tx1"/>
                </a:solidFill>
                <a:effectLst/>
                <a:latin typeface="+mn-lt"/>
                <a:ea typeface="Georgia" charset="0"/>
                <a:cs typeface="Georgia" charset="0"/>
              </a:rPr>
              <a:t>may be reprinted, redistributed or put into an electronic or information retrieval system without the prior permission </a:t>
            </a:r>
            <a:br>
              <a:rPr lang="en-US" sz="600" b="0" i="0" dirty="0">
                <a:solidFill>
                  <a:schemeClr val="tx1"/>
                </a:solidFill>
                <a:effectLst/>
                <a:latin typeface="+mn-lt"/>
                <a:ea typeface="Georgia" charset="0"/>
                <a:cs typeface="Georgia" charset="0"/>
              </a:rPr>
            </a:br>
            <a:r>
              <a:rPr lang="en-US" sz="600" b="0" i="0" dirty="0">
                <a:solidFill>
                  <a:schemeClr val="tx1"/>
                </a:solidFill>
                <a:effectLst/>
                <a:latin typeface="+mn-lt"/>
                <a:ea typeface="Georgia" charset="0"/>
                <a:cs typeface="Georgia" charset="0"/>
              </a:rPr>
              <a:t>of Technomic, Inc.</a:t>
            </a:r>
            <a:endParaRPr lang="en-US" sz="600" dirty="0">
              <a:solidFill>
                <a:schemeClr val="tx1"/>
              </a:solidFill>
              <a:latin typeface="+mn-lt"/>
              <a:ea typeface="Georgia" charset="0"/>
              <a:cs typeface="Georgia" charset="0"/>
            </a:endParaRPr>
          </a:p>
        </p:txBody>
      </p:sp>
      <p:sp>
        <p:nvSpPr>
          <p:cNvPr id="22" name="Contents">
            <a:extLst>
              <a:ext uri="{FF2B5EF4-FFF2-40B4-BE49-F238E27FC236}">
                <a16:creationId xmlns:a16="http://schemas.microsoft.com/office/drawing/2014/main" id="{6DD5B993-5BF8-4C8F-A204-8FA7FBB4321C}"/>
              </a:ext>
            </a:extLst>
          </p:cNvPr>
          <p:cNvSpPr>
            <a:spLocks noGrp="1"/>
          </p:cNvSpPr>
          <p:nvPr>
            <p:ph type="body" sz="quarter" idx="16" hasCustomPrompt="1"/>
          </p:nvPr>
        </p:nvSpPr>
        <p:spPr>
          <a:xfrm>
            <a:off x="7117556" y="321383"/>
            <a:ext cx="1857375" cy="3067136"/>
          </a:xfrm>
          <a:prstGeom prst="rect">
            <a:avLst/>
          </a:prstGeom>
        </p:spPr>
        <p:txBody>
          <a:bodyPr/>
          <a:lstStyle>
            <a:lvl1pPr>
              <a:defRPr sz="750" cap="all" spc="113" baseline="0">
                <a:solidFill>
                  <a:schemeClr val="tx1"/>
                </a:solidFill>
                <a:latin typeface="+mn-lt"/>
              </a:defRPr>
            </a:lvl1pPr>
            <a:lvl2pPr marL="0" indent="0">
              <a:spcBef>
                <a:spcPts val="450"/>
              </a:spcBef>
              <a:spcAft>
                <a:spcPts val="225"/>
              </a:spcAft>
              <a:buNone/>
              <a:defRPr sz="825" b="1">
                <a:solidFill>
                  <a:schemeClr val="tx1"/>
                </a:solidFill>
                <a:latin typeface="+mn-lt"/>
              </a:defRPr>
            </a:lvl2pPr>
            <a:lvl3pPr marL="0" indent="0">
              <a:spcAft>
                <a:spcPts val="225"/>
              </a:spcAft>
              <a:buNone/>
              <a:defRPr sz="825">
                <a:solidFill>
                  <a:schemeClr val="tx1"/>
                </a:solidFill>
                <a:latin typeface="+mn-lt"/>
              </a:defRPr>
            </a:lvl3pPr>
          </a:lstStyle>
          <a:p>
            <a:pPr lvl="0"/>
            <a:r>
              <a:rPr lang="en-US"/>
              <a:t>CLICK TO EDIT MASTER TEXT STYLES</a:t>
            </a:r>
          </a:p>
          <a:p>
            <a:pPr lvl="1"/>
            <a:r>
              <a:rPr lang="en-US"/>
              <a:t>Second level</a:t>
            </a:r>
          </a:p>
          <a:p>
            <a:pPr lvl="2"/>
            <a:r>
              <a:rPr lang="en-US"/>
              <a:t>Third level</a:t>
            </a:r>
          </a:p>
        </p:txBody>
      </p:sp>
      <p:pic>
        <p:nvPicPr>
          <p:cNvPr id="4" name="Picture 3" descr="Shape&#10;&#10;Description automatically generated with medium confidence">
            <a:extLst>
              <a:ext uri="{FF2B5EF4-FFF2-40B4-BE49-F238E27FC236}">
                <a16:creationId xmlns:a16="http://schemas.microsoft.com/office/drawing/2014/main" id="{9D2C5DBB-F4F8-B601-4A0F-041E7493B5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927" y="325776"/>
            <a:ext cx="3793883" cy="672084"/>
          </a:xfrm>
          <a:prstGeom prst="rect">
            <a:avLst/>
          </a:prstGeom>
        </p:spPr>
      </p:pic>
    </p:spTree>
    <p:extLst>
      <p:ext uri="{BB962C8B-B14F-4D97-AF65-F5344CB8AC3E}">
        <p14:creationId xmlns:p14="http://schemas.microsoft.com/office/powerpoint/2010/main" val="102542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T—Section Intro, Main Ideas">
    <p:bg>
      <p:bgPr>
        <a:solidFill>
          <a:schemeClr val="accent1"/>
        </a:solidFill>
        <a:effectLst/>
      </p:bgPr>
    </p:bg>
    <p:spTree>
      <p:nvGrpSpPr>
        <p:cNvPr id="1" name=""/>
        <p:cNvGrpSpPr/>
        <p:nvPr/>
      </p:nvGrpSpPr>
      <p:grpSpPr>
        <a:xfrm>
          <a:off x="0" y="0"/>
          <a:ext cx="0" cy="0"/>
          <a:chOff x="0" y="0"/>
          <a:chExt cx="0" cy="0"/>
        </a:xfrm>
      </p:grpSpPr>
      <p:sp>
        <p:nvSpPr>
          <p:cNvPr id="4" name="Big Idea">
            <a:extLst>
              <a:ext uri="{FF2B5EF4-FFF2-40B4-BE49-F238E27FC236}">
                <a16:creationId xmlns:a16="http://schemas.microsoft.com/office/drawing/2014/main" id="{23308B8E-E88D-4F46-BB59-A5209A6972B4}"/>
              </a:ext>
            </a:extLst>
          </p:cNvPr>
          <p:cNvSpPr>
            <a:spLocks noGrp="1"/>
          </p:cNvSpPr>
          <p:nvPr>
            <p:ph type="body" sz="quarter" idx="17"/>
          </p:nvPr>
        </p:nvSpPr>
        <p:spPr>
          <a:xfrm>
            <a:off x="342900" y="321215"/>
            <a:ext cx="6257925" cy="1736000"/>
          </a:xfrm>
          <a:prstGeom prst="rect">
            <a:avLst/>
          </a:prstGeom>
        </p:spPr>
        <p:txBody>
          <a:bodyPr anchor="t"/>
          <a:lstStyle>
            <a:lvl1pPr>
              <a:spcAft>
                <a:spcPts val="1500"/>
              </a:spcAft>
              <a:defRPr lang="en-US" sz="3300" b="1" kern="1200" spc="-113" dirty="0" smtClean="0">
                <a:solidFill>
                  <a:schemeClr val="bg1"/>
                </a:solidFill>
                <a:latin typeface="+mn-lt"/>
                <a:ea typeface="+mj-ea"/>
                <a:cs typeface="+mj-cs"/>
              </a:defRPr>
            </a:lvl1pPr>
            <a:lvl2pPr marL="0" indent="0">
              <a:buNone/>
              <a:defRPr sz="1500">
                <a:solidFill>
                  <a:schemeClr val="bg1"/>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CBD07C37-16C9-4DA8-A740-C76FD109EBD5}"/>
              </a:ext>
            </a:extLst>
          </p:cNvPr>
          <p:cNvSpPr/>
          <p:nvPr userDrawn="1"/>
        </p:nvSpPr>
        <p:spPr>
          <a:xfrm>
            <a:off x="6949668" y="0"/>
            <a:ext cx="219433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ooter Placeholder 3">
            <a:extLst>
              <a:ext uri="{FF2B5EF4-FFF2-40B4-BE49-F238E27FC236}">
                <a16:creationId xmlns:a16="http://schemas.microsoft.com/office/drawing/2014/main" id="{0D6EC0F8-1B95-4D14-A63C-4417B8D04DEF}"/>
              </a:ext>
            </a:extLst>
          </p:cNvPr>
          <p:cNvSpPr>
            <a:spLocks noGrp="1"/>
          </p:cNvSpPr>
          <p:nvPr>
            <p:ph type="ftr" sz="quarter" idx="3"/>
          </p:nvPr>
        </p:nvSpPr>
        <p:spPr>
          <a:xfrm>
            <a:off x="342900" y="4517833"/>
            <a:ext cx="6257360" cy="273844"/>
          </a:xfrm>
          <a:prstGeom prst="rect">
            <a:avLst/>
          </a:prstGeom>
        </p:spPr>
        <p:txBody>
          <a:bodyPr vert="horz" lIns="0" tIns="0" rIns="0" bIns="0" rtlCol="0" anchor="b"/>
          <a:lstStyle>
            <a:lvl1pPr algn="l">
              <a:spcBef>
                <a:spcPts val="0"/>
              </a:spcBef>
              <a:defRPr sz="600">
                <a:solidFill>
                  <a:schemeClr val="bg1"/>
                </a:solidFill>
              </a:defRPr>
            </a:lvl1pPr>
          </a:lstStyle>
          <a:p>
            <a:r>
              <a:rPr lang="en-US" dirty="0"/>
              <a:t>Base:</a:t>
            </a:r>
            <a:br>
              <a:rPr lang="en-US" dirty="0"/>
            </a:br>
            <a:r>
              <a:rPr lang="en-US" dirty="0"/>
              <a:t>Q:</a:t>
            </a:r>
            <a:br>
              <a:rPr lang="en-US" dirty="0"/>
            </a:br>
            <a:r>
              <a:rPr lang="en-US" dirty="0"/>
              <a:t>Note:</a:t>
            </a:r>
          </a:p>
        </p:txBody>
      </p:sp>
      <p:sp>
        <p:nvSpPr>
          <p:cNvPr id="3" name="Contents">
            <a:extLst>
              <a:ext uri="{FF2B5EF4-FFF2-40B4-BE49-F238E27FC236}">
                <a16:creationId xmlns:a16="http://schemas.microsoft.com/office/drawing/2014/main" id="{68FEFE21-C87F-438E-9813-00B6F2CB110A}"/>
              </a:ext>
            </a:extLst>
          </p:cNvPr>
          <p:cNvSpPr>
            <a:spLocks noGrp="1"/>
          </p:cNvSpPr>
          <p:nvPr>
            <p:ph type="body" sz="quarter" idx="19" hasCustomPrompt="1"/>
          </p:nvPr>
        </p:nvSpPr>
        <p:spPr>
          <a:xfrm>
            <a:off x="7117556" y="318994"/>
            <a:ext cx="1857375" cy="4481606"/>
          </a:xfrm>
          <a:prstGeom prst="rect">
            <a:avLst/>
          </a:prstGeom>
        </p:spPr>
        <p:txBody>
          <a:bodyPr/>
          <a:lstStyle>
            <a:lvl1pPr>
              <a:defRPr lang="en-US" sz="750" kern="1200" cap="all" spc="113" baseline="0" dirty="0" smtClean="0">
                <a:solidFill>
                  <a:schemeClr val="tx1"/>
                </a:solidFill>
                <a:latin typeface="+mn-lt"/>
                <a:ea typeface="Georgia" charset="0"/>
                <a:cs typeface="Georgia" charset="0"/>
              </a:defRPr>
            </a:lvl1pPr>
            <a:lvl2pPr marL="0" indent="0">
              <a:spcBef>
                <a:spcPts val="900"/>
              </a:spcBef>
              <a:spcAft>
                <a:spcPts val="450"/>
              </a:spcAft>
              <a:buNone/>
              <a:defRPr sz="825" b="1">
                <a:solidFill>
                  <a:schemeClr val="tx1"/>
                </a:solidFill>
              </a:defRPr>
            </a:lvl2pPr>
            <a:lvl3pPr marL="0" indent="0">
              <a:spcAft>
                <a:spcPts val="450"/>
              </a:spcAft>
              <a:buNone/>
              <a:defRPr sz="825">
                <a:solidFill>
                  <a:schemeClr val="tx1"/>
                </a:solidFill>
              </a:defRPr>
            </a:lvl3pPr>
            <a:lvl4pPr marL="0" indent="0">
              <a:spcAft>
                <a:spcPts val="450"/>
              </a:spcAft>
              <a:buNone/>
              <a:defRPr sz="600">
                <a:solidFill>
                  <a:schemeClr val="bg2">
                    <a:lumMod val="50000"/>
                  </a:schemeClr>
                </a:solidFill>
              </a:defRPr>
            </a:lvl4pPr>
            <a:lvl5pPr marL="0" indent="0">
              <a:spcAft>
                <a:spcPts val="450"/>
              </a:spcAft>
              <a:buNone/>
              <a:defRPr sz="825" i="1">
                <a:solidFill>
                  <a:schemeClr val="tx1"/>
                </a:solidFill>
              </a:defRPr>
            </a:lvl5pPr>
          </a:lstStyle>
          <a:p>
            <a:pPr marL="0" lvl="0" indent="0" algn="l" defTabSz="679649" rtl="0" eaLnBrk="1" latinLnBrk="0" hangingPunct="1">
              <a:spcBef>
                <a:spcPts val="900"/>
              </a:spcBef>
              <a:spcAft>
                <a:spcPts val="450"/>
              </a:spcAft>
              <a:buClrTx/>
              <a:buFont typeface="Calibri" panose="020F0502020204030204" pitchFamily="34" charse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PYRIGHT">
            <a:extLst>
              <a:ext uri="{FF2B5EF4-FFF2-40B4-BE49-F238E27FC236}">
                <a16:creationId xmlns:a16="http://schemas.microsoft.com/office/drawing/2014/main" id="{ED366A31-E300-4D72-A6B8-81D74CDE6CE2}"/>
              </a:ext>
            </a:extLst>
          </p:cNvPr>
          <p:cNvSpPr txBox="1">
            <a:spLocks/>
          </p:cNvSpPr>
          <p:nvPr userDrawn="1"/>
        </p:nvSpPr>
        <p:spPr>
          <a:xfrm>
            <a:off x="356480" y="4922360"/>
            <a:ext cx="2934000" cy="163993"/>
          </a:xfrm>
          <a:prstGeom prst="rect">
            <a:avLst/>
          </a:prstGeom>
          <a:solidFill>
            <a:schemeClr val="accent1"/>
          </a:solidFill>
        </p:spPr>
        <p:txBody>
          <a:bodyPr lIns="0" tIns="0" rIns="0" bIns="0" anchor="b"/>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defTabSz="642537">
              <a:spcBef>
                <a:spcPts val="0"/>
              </a:spcBef>
              <a:defRPr/>
            </a:pPr>
            <a:r>
              <a:rPr lang="en-US" sz="675" b="1" dirty="0">
                <a:solidFill>
                  <a:schemeClr val="bg1"/>
                </a:solidFill>
                <a:latin typeface="+mn-lt"/>
                <a:cs typeface="Arial" panose="020B0604020202020204" pitchFamily="34" charset="0"/>
              </a:rPr>
              <a:t>© 2025 Technomic, Inc. </a:t>
            </a:r>
          </a:p>
        </p:txBody>
      </p:sp>
      <p:sp>
        <p:nvSpPr>
          <p:cNvPr id="13" name="BodyCopy 1">
            <a:extLst>
              <a:ext uri="{FF2B5EF4-FFF2-40B4-BE49-F238E27FC236}">
                <a16:creationId xmlns:a16="http://schemas.microsoft.com/office/drawing/2014/main" id="{1D38A5DD-2254-4EBE-B995-9BFAF2F86E91}"/>
              </a:ext>
            </a:extLst>
          </p:cNvPr>
          <p:cNvSpPr>
            <a:spLocks noGrp="1"/>
          </p:cNvSpPr>
          <p:nvPr>
            <p:ph type="body" sz="quarter" idx="20"/>
          </p:nvPr>
        </p:nvSpPr>
        <p:spPr>
          <a:xfrm>
            <a:off x="342900" y="2571750"/>
            <a:ext cx="1857375" cy="1768870"/>
          </a:xfrm>
          <a:prstGeom prst="rect">
            <a:avLst/>
          </a:prstGeom>
        </p:spPr>
        <p:txBody>
          <a:bodyPr numCol="1" spcCol="457200"/>
          <a:lstStyle>
            <a:lvl1pPr algn="l">
              <a:spcBef>
                <a:spcPts val="900"/>
              </a:spcBef>
              <a:spcAft>
                <a:spcPts val="450"/>
              </a:spcAft>
              <a:defRPr sz="1050" b="1">
                <a:solidFill>
                  <a:schemeClr val="bg1"/>
                </a:solidFill>
              </a:defRPr>
            </a:lvl1pPr>
            <a:lvl2pPr marL="0" indent="0" algn="l">
              <a:spcAft>
                <a:spcPts val="450"/>
              </a:spcAft>
              <a:buNone/>
              <a:defRPr sz="825" b="0">
                <a:solidFill>
                  <a:schemeClr val="bg1"/>
                </a:solidFill>
              </a:defRPr>
            </a:lvl2pPr>
            <a:lvl3pPr marL="129779" indent="-129779" algn="l">
              <a:spcAft>
                <a:spcPts val="450"/>
              </a:spcAft>
              <a:buClr>
                <a:schemeClr val="bg1"/>
              </a:buClr>
              <a:buFont typeface="Arial" panose="020B0604020202020204" pitchFamily="34" charset="0"/>
              <a:buChar char="●"/>
              <a:defRPr sz="825" b="0">
                <a:solidFill>
                  <a:schemeClr val="bg1"/>
                </a:solidFill>
              </a:defRPr>
            </a:lvl3pPr>
            <a:lvl4pPr marL="297656" indent="-167879" algn="l">
              <a:spcAft>
                <a:spcPts val="450"/>
              </a:spcAft>
              <a:defRPr sz="825" b="0">
                <a:solidFill>
                  <a:schemeClr val="bg1"/>
                </a:solidFill>
              </a:defRPr>
            </a:lvl4pPr>
            <a:lvl5pPr marL="0" indent="0" algn="l">
              <a:spcAft>
                <a:spcPts val="450"/>
              </a:spcAft>
              <a:buNone/>
              <a:defRPr sz="825" i="1">
                <a:solidFill>
                  <a:schemeClr val="bg1"/>
                </a:solidFill>
              </a:defRPr>
            </a:lvl5pPr>
            <a:lvl6pPr marL="0" indent="0">
              <a:buNone/>
              <a:defRPr sz="600">
                <a:solidFill>
                  <a:srgbClr val="FFFFFF"/>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BodyCopy 2">
            <a:extLst>
              <a:ext uri="{FF2B5EF4-FFF2-40B4-BE49-F238E27FC236}">
                <a16:creationId xmlns:a16="http://schemas.microsoft.com/office/drawing/2014/main" id="{DC38EFDF-5EB6-4C4F-93FE-0634C01BFCA8}"/>
              </a:ext>
            </a:extLst>
          </p:cNvPr>
          <p:cNvSpPr>
            <a:spLocks noGrp="1"/>
          </p:cNvSpPr>
          <p:nvPr>
            <p:ph type="body" sz="quarter" idx="21"/>
          </p:nvPr>
        </p:nvSpPr>
        <p:spPr>
          <a:xfrm>
            <a:off x="2542892" y="2571750"/>
            <a:ext cx="1857375" cy="1768870"/>
          </a:xfrm>
          <a:prstGeom prst="rect">
            <a:avLst/>
          </a:prstGeom>
        </p:spPr>
        <p:txBody>
          <a:bodyPr numCol="1" spcCol="457200"/>
          <a:lstStyle>
            <a:lvl1pPr algn="l">
              <a:spcBef>
                <a:spcPts val="900"/>
              </a:spcBef>
              <a:spcAft>
                <a:spcPts val="450"/>
              </a:spcAft>
              <a:defRPr sz="1050" b="1">
                <a:solidFill>
                  <a:schemeClr val="bg1"/>
                </a:solidFill>
              </a:defRPr>
            </a:lvl1pPr>
            <a:lvl2pPr marL="0" indent="0" algn="l">
              <a:spcAft>
                <a:spcPts val="450"/>
              </a:spcAft>
              <a:buNone/>
              <a:defRPr sz="825" b="0">
                <a:solidFill>
                  <a:schemeClr val="bg1"/>
                </a:solidFill>
              </a:defRPr>
            </a:lvl2pPr>
            <a:lvl3pPr marL="129779" indent="-129779" algn="l">
              <a:spcAft>
                <a:spcPts val="450"/>
              </a:spcAft>
              <a:buClr>
                <a:schemeClr val="bg1"/>
              </a:buClr>
              <a:buFont typeface="Arial" panose="020B0604020202020204" pitchFamily="34" charset="0"/>
              <a:buChar char="●"/>
              <a:defRPr sz="825" b="0">
                <a:solidFill>
                  <a:schemeClr val="bg1"/>
                </a:solidFill>
              </a:defRPr>
            </a:lvl3pPr>
            <a:lvl4pPr marL="297656" indent="-167879" algn="l">
              <a:spcAft>
                <a:spcPts val="450"/>
              </a:spcAft>
              <a:defRPr sz="825" b="0">
                <a:solidFill>
                  <a:schemeClr val="bg1"/>
                </a:solidFill>
              </a:defRPr>
            </a:lvl4pPr>
            <a:lvl5pPr marL="0" indent="0" algn="l">
              <a:spcAft>
                <a:spcPts val="450"/>
              </a:spcAft>
              <a:buNone/>
              <a:defRPr sz="825" i="1">
                <a:solidFill>
                  <a:schemeClr val="bg1"/>
                </a:solidFill>
              </a:defRPr>
            </a:lvl5pPr>
            <a:lvl6pPr marL="0" indent="0">
              <a:defRPr lang="en-US" sz="600" kern="1200" dirty="0">
                <a:solidFill>
                  <a:srgbClr val="FFFFFF"/>
                </a:solidFill>
                <a:latin typeface="+mn-lt"/>
                <a:ea typeface="+mn-ea"/>
                <a:cs typeface="+mn-cs"/>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lvl="5" indent="0" algn="l" defTabSz="679649" rtl="0" eaLnBrk="1" latinLnBrk="0" hangingPunct="1">
              <a:spcBef>
                <a:spcPct val="20000"/>
              </a:spcBef>
              <a:buFont typeface="Arial" panose="020B0604020202020204" pitchFamily="34" charset="0"/>
              <a:buNone/>
            </a:pPr>
            <a:r>
              <a:rPr lang="en-US"/>
              <a:t>Sixth level</a:t>
            </a:r>
          </a:p>
        </p:txBody>
      </p:sp>
      <p:sp>
        <p:nvSpPr>
          <p:cNvPr id="15" name="BodyCopy 3">
            <a:extLst>
              <a:ext uri="{FF2B5EF4-FFF2-40B4-BE49-F238E27FC236}">
                <a16:creationId xmlns:a16="http://schemas.microsoft.com/office/drawing/2014/main" id="{69EAE2E5-8796-455E-9A1B-1FD3C4C232C2}"/>
              </a:ext>
            </a:extLst>
          </p:cNvPr>
          <p:cNvSpPr>
            <a:spLocks noGrp="1"/>
          </p:cNvSpPr>
          <p:nvPr>
            <p:ph type="body" sz="quarter" idx="22"/>
          </p:nvPr>
        </p:nvSpPr>
        <p:spPr>
          <a:xfrm>
            <a:off x="4742628" y="2571750"/>
            <a:ext cx="1857375" cy="1768870"/>
          </a:xfrm>
          <a:prstGeom prst="rect">
            <a:avLst/>
          </a:prstGeom>
        </p:spPr>
        <p:txBody>
          <a:bodyPr numCol="1" spcCol="457200"/>
          <a:lstStyle>
            <a:lvl1pPr algn="l">
              <a:spcBef>
                <a:spcPts val="900"/>
              </a:spcBef>
              <a:spcAft>
                <a:spcPts val="450"/>
              </a:spcAft>
              <a:defRPr sz="1050" b="1">
                <a:solidFill>
                  <a:schemeClr val="bg1"/>
                </a:solidFill>
              </a:defRPr>
            </a:lvl1pPr>
            <a:lvl2pPr marL="0" indent="0" algn="l">
              <a:spcAft>
                <a:spcPts val="450"/>
              </a:spcAft>
              <a:buNone/>
              <a:defRPr sz="825" b="0">
                <a:solidFill>
                  <a:schemeClr val="bg1"/>
                </a:solidFill>
              </a:defRPr>
            </a:lvl2pPr>
            <a:lvl3pPr marL="129779" indent="-129779" algn="l">
              <a:spcAft>
                <a:spcPts val="450"/>
              </a:spcAft>
              <a:buClr>
                <a:schemeClr val="bg1"/>
              </a:buClr>
              <a:buFont typeface="Arial" panose="020B0604020202020204" pitchFamily="34" charset="0"/>
              <a:buChar char="●"/>
              <a:defRPr sz="825" b="0">
                <a:solidFill>
                  <a:schemeClr val="bg1"/>
                </a:solidFill>
              </a:defRPr>
            </a:lvl3pPr>
            <a:lvl4pPr marL="297656" indent="-167879" algn="l">
              <a:spcAft>
                <a:spcPts val="450"/>
              </a:spcAft>
              <a:defRPr sz="825" b="0">
                <a:solidFill>
                  <a:schemeClr val="bg1"/>
                </a:solidFill>
              </a:defRPr>
            </a:lvl4pPr>
            <a:lvl5pPr marL="0" indent="0" algn="l">
              <a:spcAft>
                <a:spcPts val="450"/>
              </a:spcAft>
              <a:buNone/>
              <a:defRPr sz="825" i="1">
                <a:solidFill>
                  <a:schemeClr val="bg1"/>
                </a:solidFill>
              </a:defRPr>
            </a:lvl5pPr>
            <a:lvl6pPr marL="0" indent="0">
              <a:defRPr lang="en-US" sz="600" kern="1200" dirty="0">
                <a:solidFill>
                  <a:srgbClr val="FFFFFF"/>
                </a:solidFill>
                <a:latin typeface="+mn-lt"/>
                <a:ea typeface="+mn-ea"/>
                <a:cs typeface="+mn-cs"/>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marL="0" lvl="5" indent="0" algn="l" defTabSz="679649" rtl="0" eaLnBrk="1" latinLnBrk="0" hangingPunct="1">
              <a:spcBef>
                <a:spcPct val="20000"/>
              </a:spcBef>
              <a:buFont typeface="Arial" panose="020B0604020202020204" pitchFamily="34" charset="0"/>
              <a:buNone/>
            </a:pPr>
            <a:r>
              <a:rPr lang="en-US"/>
              <a:t>Sixth level</a:t>
            </a:r>
          </a:p>
        </p:txBody>
      </p:sp>
      <p:sp>
        <p:nvSpPr>
          <p:cNvPr id="16" name="PPH-SlideNo">
            <a:extLst>
              <a:ext uri="{FF2B5EF4-FFF2-40B4-BE49-F238E27FC236}">
                <a16:creationId xmlns:a16="http://schemas.microsoft.com/office/drawing/2014/main" id="{70AA1FB7-DFDC-4099-91E1-E1A794E34A2F}"/>
              </a:ext>
            </a:extLst>
          </p:cNvPr>
          <p:cNvSpPr>
            <a:spLocks noGrp="1"/>
          </p:cNvSpPr>
          <p:nvPr>
            <p:ph type="sldNum" sz="quarter" idx="4"/>
          </p:nvPr>
        </p:nvSpPr>
        <p:spPr>
          <a:xfrm>
            <a:off x="7958753" y="4913236"/>
            <a:ext cx="838199" cy="173117"/>
          </a:xfrm>
          <a:prstGeom prst="rect">
            <a:avLst/>
          </a:prstGeom>
        </p:spPr>
        <p:txBody>
          <a:bodyPr vert="horz" wrap="none" lIns="0" tIns="0" rIns="0" bIns="0" rtlCol="0" anchor="b"/>
          <a:lstStyle>
            <a:lvl1pPr algn="r">
              <a:spcBef>
                <a:spcPts val="0"/>
              </a:spcBef>
              <a:defRPr sz="600" b="1">
                <a:solidFill>
                  <a:schemeClr val="bg2">
                    <a:lumMod val="50000"/>
                  </a:schemeClr>
                </a:solidFill>
                <a:latin typeface="+mn-lt"/>
              </a:defRPr>
            </a:lvl1pPr>
          </a:lstStyle>
          <a:p>
            <a:pPr defTabSz="642537"/>
            <a:fld id="{7B6B1C32-E567-445C-9FD5-2A0B0A08DD29}" type="slidenum">
              <a:rPr lang="en-US" smtClean="0"/>
              <a:pPr defTabSz="642537"/>
              <a:t>‹#›</a:t>
            </a:fld>
            <a:endParaRPr lang="en-US" dirty="0"/>
          </a:p>
        </p:txBody>
      </p:sp>
    </p:spTree>
    <p:extLst>
      <p:ext uri="{BB962C8B-B14F-4D97-AF65-F5344CB8AC3E}">
        <p14:creationId xmlns:p14="http://schemas.microsoft.com/office/powerpoint/2010/main" val="3209828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T—Text with big idea">
    <p:spTree>
      <p:nvGrpSpPr>
        <p:cNvPr id="1" name=""/>
        <p:cNvGrpSpPr/>
        <p:nvPr/>
      </p:nvGrpSpPr>
      <p:grpSpPr>
        <a:xfrm>
          <a:off x="0" y="0"/>
          <a:ext cx="0" cy="0"/>
          <a:chOff x="0" y="0"/>
          <a:chExt cx="0" cy="0"/>
        </a:xfrm>
      </p:grpSpPr>
      <p:sp>
        <p:nvSpPr>
          <p:cNvPr id="6" name="Big Idea">
            <a:extLst>
              <a:ext uri="{FF2B5EF4-FFF2-40B4-BE49-F238E27FC236}">
                <a16:creationId xmlns:a16="http://schemas.microsoft.com/office/drawing/2014/main" id="{C97CA126-F162-4A51-8FC0-DB0A32E7B08D}"/>
              </a:ext>
            </a:extLst>
          </p:cNvPr>
          <p:cNvSpPr>
            <a:spLocks noGrp="1"/>
          </p:cNvSpPr>
          <p:nvPr>
            <p:ph type="body" sz="quarter" idx="17"/>
          </p:nvPr>
        </p:nvSpPr>
        <p:spPr>
          <a:xfrm>
            <a:off x="342900" y="318534"/>
            <a:ext cx="6257925" cy="1372615"/>
          </a:xfrm>
          <a:prstGeom prst="rect">
            <a:avLst/>
          </a:prstGeom>
        </p:spPr>
        <p:txBody>
          <a:bodyPr anchor="t"/>
          <a:lstStyle>
            <a:lvl1pPr>
              <a:spcAft>
                <a:spcPts val="1500"/>
              </a:spcAft>
              <a:defRPr lang="en-US" sz="3300" b="1" kern="1200" spc="-113" dirty="0" smtClean="0">
                <a:solidFill>
                  <a:schemeClr val="tx1"/>
                </a:solidFill>
                <a:latin typeface="+mn-lt"/>
                <a:ea typeface="+mj-ea"/>
                <a:cs typeface="+mj-cs"/>
              </a:defRPr>
            </a:lvl1pPr>
            <a:lvl2pPr marL="0" indent="0">
              <a:buNone/>
              <a:defRPr sz="1500">
                <a:solidFill>
                  <a:schemeClr val="bg2">
                    <a:lumMod val="50000"/>
                  </a:schemeClr>
                </a:solidFill>
              </a:defRPr>
            </a:lvl2pPr>
          </a:lstStyle>
          <a:p>
            <a:pPr lvl="0"/>
            <a:r>
              <a:rPr lang="en-US"/>
              <a:t>Click to edit Master text styles</a:t>
            </a:r>
          </a:p>
          <a:p>
            <a:pPr lvl="1"/>
            <a:r>
              <a:rPr lang="en-US"/>
              <a:t>Second level</a:t>
            </a:r>
          </a:p>
        </p:txBody>
      </p:sp>
      <p:sp>
        <p:nvSpPr>
          <p:cNvPr id="7" name="BodyCopy 1">
            <a:extLst>
              <a:ext uri="{FF2B5EF4-FFF2-40B4-BE49-F238E27FC236}">
                <a16:creationId xmlns:a16="http://schemas.microsoft.com/office/drawing/2014/main" id="{9C39A74A-EE27-462A-A80B-59D4DD8B4D6B}"/>
              </a:ext>
            </a:extLst>
          </p:cNvPr>
          <p:cNvSpPr>
            <a:spLocks noGrp="1"/>
          </p:cNvSpPr>
          <p:nvPr>
            <p:ph type="body" sz="quarter" idx="19"/>
          </p:nvPr>
        </p:nvSpPr>
        <p:spPr>
          <a:xfrm>
            <a:off x="342900" y="1972435"/>
            <a:ext cx="6257360" cy="2345963"/>
          </a:xfrm>
          <a:prstGeom prst="rect">
            <a:avLst/>
          </a:prstGeom>
        </p:spPr>
        <p:txBody>
          <a:bodyPr numCol="3" spcCol="457200"/>
          <a:lstStyle>
            <a:lvl1pPr algn="l">
              <a:spcBef>
                <a:spcPts val="900"/>
              </a:spcBef>
              <a:spcAft>
                <a:spcPts val="450"/>
              </a:spcAft>
              <a:defRPr sz="1050" b="1">
                <a:solidFill>
                  <a:schemeClr val="tx1"/>
                </a:solidFill>
              </a:defRPr>
            </a:lvl1pPr>
            <a:lvl2pPr marL="0" indent="0" algn="l">
              <a:spcAft>
                <a:spcPts val="450"/>
              </a:spcAft>
              <a:buNone/>
              <a:defRPr sz="825" b="0">
                <a:solidFill>
                  <a:schemeClr val="tx1"/>
                </a:solidFill>
              </a:defRPr>
            </a:lvl2pPr>
            <a:lvl3pPr marL="129779" indent="-129779" algn="l">
              <a:spcAft>
                <a:spcPts val="450"/>
              </a:spcAft>
              <a:buClr>
                <a:schemeClr val="bg2">
                  <a:lumMod val="50000"/>
                </a:schemeClr>
              </a:buClr>
              <a:buFont typeface="Arial" panose="020B0604020202020204" pitchFamily="34" charset="0"/>
              <a:buChar char="●"/>
              <a:defRPr sz="825" b="0">
                <a:solidFill>
                  <a:schemeClr val="tx1"/>
                </a:solidFill>
              </a:defRPr>
            </a:lvl3pPr>
            <a:lvl4pPr marL="297656" indent="-167879" algn="l">
              <a:spcAft>
                <a:spcPts val="450"/>
              </a:spcAft>
              <a:defRPr sz="825" b="0">
                <a:solidFill>
                  <a:schemeClr val="tx1"/>
                </a:solidFill>
              </a:defRPr>
            </a:lvl4pPr>
            <a:lvl5pPr marL="0" indent="0" algn="l">
              <a:spcAft>
                <a:spcPts val="450"/>
              </a:spcAft>
              <a:buNone/>
              <a:defRPr sz="825" i="1">
                <a:solidFill>
                  <a:schemeClr val="tx1"/>
                </a:solidFill>
              </a:defRPr>
            </a:lvl5pPr>
            <a:lvl6pPr marL="0" indent="0">
              <a:spcBef>
                <a:spcPts val="0"/>
              </a:spcBef>
              <a:spcAft>
                <a:spcPts val="450"/>
              </a:spcAft>
              <a:buNone/>
              <a:defRPr lang="en-US" sz="675" kern="1200" dirty="0">
                <a:solidFill>
                  <a:schemeClr val="bg2">
                    <a:lumMod val="50000"/>
                  </a:schemeClr>
                </a:solidFill>
                <a:latin typeface="+mn-lt"/>
                <a:ea typeface="+mn-ea"/>
                <a:cs typeface="+mn-cs"/>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Footer Placeholder 3">
            <a:extLst>
              <a:ext uri="{FF2B5EF4-FFF2-40B4-BE49-F238E27FC236}">
                <a16:creationId xmlns:a16="http://schemas.microsoft.com/office/drawing/2014/main" id="{6623A294-E43E-48D6-A540-529B95BB8C62}"/>
              </a:ext>
            </a:extLst>
          </p:cNvPr>
          <p:cNvSpPr>
            <a:spLocks noGrp="1"/>
          </p:cNvSpPr>
          <p:nvPr>
            <p:ph type="ftr" sz="quarter" idx="3"/>
          </p:nvPr>
        </p:nvSpPr>
        <p:spPr>
          <a:xfrm>
            <a:off x="342900" y="4517833"/>
            <a:ext cx="8454052" cy="273844"/>
          </a:xfrm>
          <a:prstGeom prst="rect">
            <a:avLst/>
          </a:prstGeom>
        </p:spPr>
        <p:txBody>
          <a:bodyPr vert="horz" lIns="0" tIns="0" rIns="0" bIns="0" rtlCol="0" anchor="b"/>
          <a:lstStyle>
            <a:lvl1pPr algn="l">
              <a:spcBef>
                <a:spcPts val="0"/>
              </a:spcBef>
              <a:defRPr sz="600">
                <a:solidFill>
                  <a:schemeClr val="tx1"/>
                </a:solidFill>
              </a:defRPr>
            </a:lvl1pPr>
          </a:lstStyle>
          <a:p>
            <a:r>
              <a:rPr lang="en-US" dirty="0"/>
              <a:t>Base:</a:t>
            </a:r>
            <a:br>
              <a:rPr lang="en-US" dirty="0"/>
            </a:br>
            <a:r>
              <a:rPr lang="en-US" dirty="0"/>
              <a:t>Q:</a:t>
            </a:r>
            <a:br>
              <a:rPr lang="en-US" dirty="0"/>
            </a:br>
            <a:r>
              <a:rPr lang="en-US" dirty="0"/>
              <a:t>Note:</a:t>
            </a:r>
          </a:p>
        </p:txBody>
      </p:sp>
      <p:sp>
        <p:nvSpPr>
          <p:cNvPr id="10" name="Text Placeholder 9">
            <a:extLst>
              <a:ext uri="{FF2B5EF4-FFF2-40B4-BE49-F238E27FC236}">
                <a16:creationId xmlns:a16="http://schemas.microsoft.com/office/drawing/2014/main" id="{FC9DD5C0-A466-4F4D-AD4F-B948D6042C5D}"/>
              </a:ext>
            </a:extLst>
          </p:cNvPr>
          <p:cNvSpPr>
            <a:spLocks noGrp="1"/>
          </p:cNvSpPr>
          <p:nvPr>
            <p:ph type="body" sz="quarter" idx="20"/>
          </p:nvPr>
        </p:nvSpPr>
        <p:spPr>
          <a:xfrm>
            <a:off x="6943725" y="314326"/>
            <a:ext cx="1853804" cy="4004072"/>
          </a:xfrm>
        </p:spPr>
        <p:txBody>
          <a:bodyPr/>
          <a:lstStyle>
            <a:lvl1pPr>
              <a:defRPr sz="1050" b="1">
                <a:solidFill>
                  <a:schemeClr val="tx1"/>
                </a:solidFill>
              </a:defRPr>
            </a:lvl1pPr>
            <a:lvl2pPr marL="0" indent="0">
              <a:buNone/>
              <a:defRPr sz="825">
                <a:solidFill>
                  <a:schemeClr val="tx1"/>
                </a:solidFill>
              </a:defRPr>
            </a:lvl2pPr>
            <a:lvl3pPr marL="258366" indent="-129779">
              <a:buClr>
                <a:schemeClr val="bg2">
                  <a:lumMod val="50000"/>
                </a:schemeClr>
              </a:buClr>
              <a:buFont typeface="Arial" panose="020B0604020202020204" pitchFamily="34" charset="0"/>
              <a:buChar char="●"/>
              <a:defRPr sz="825">
                <a:solidFill>
                  <a:schemeClr val="tx1"/>
                </a:solidFill>
              </a:defRPr>
            </a:lvl3pPr>
            <a:lvl4pPr>
              <a:defRPr sz="825">
                <a:solidFill>
                  <a:schemeClr val="tx1"/>
                </a:solidFill>
              </a:defRPr>
            </a:lvl4pPr>
            <a:lvl5pPr marL="0" indent="0">
              <a:buNone/>
              <a:defRPr sz="825" i="1">
                <a:solidFill>
                  <a:schemeClr val="tx1"/>
                </a:solidFill>
              </a:defRPr>
            </a:lvl5pPr>
            <a:lvl6pPr marL="0" indent="0">
              <a:buNone/>
              <a:defRPr sz="675">
                <a:solidFill>
                  <a:schemeClr val="bg2">
                    <a:lumMod val="50000"/>
                  </a:schemeClr>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1571384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2.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6.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ags" Target="../tags/tag6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7.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15150" y="4767263"/>
            <a:ext cx="2057400" cy="273844"/>
          </a:xfrm>
          <a:prstGeom prst="rect">
            <a:avLst/>
          </a:prstGeom>
        </p:spPr>
        <p:txBody>
          <a:bodyPr vert="horz" lIns="91440" tIns="45720" rIns="91440" bIns="45720" rtlCol="0" anchor="ctr"/>
          <a:lstStyle>
            <a:lvl1pPr algn="r">
              <a:defRPr sz="900">
                <a:solidFill>
                  <a:schemeClr val="bg2"/>
                </a:solidFill>
              </a:defRPr>
            </a:lvl1pPr>
          </a:lstStyle>
          <a:p>
            <a:fld id="{DBF3406E-993A-0541-A9A1-AA98810916D1}" type="slidenum">
              <a:rPr lang="en-US" smtClean="0"/>
              <a:pPr/>
              <a:t>‹#›</a:t>
            </a:fld>
            <a:endParaRPr lang="en-US" dirty="0"/>
          </a:p>
        </p:txBody>
      </p:sp>
    </p:spTree>
    <p:extLst>
      <p:ext uri="{BB962C8B-B14F-4D97-AF65-F5344CB8AC3E}">
        <p14:creationId xmlns:p14="http://schemas.microsoft.com/office/powerpoint/2010/main" val="1294645195"/>
      </p:ext>
    </p:extLst>
  </p:cSld>
  <p:clrMap bg1="lt1" tx1="dk1" bg2="lt2" tx2="dk2" accent1="accent1" accent2="accent2" accent3="accent3" accent4="accent4" accent5="accent5" accent6="accent6" hlink="hlink" folHlink="folHlink"/>
  <p:sldLayoutIdLst>
    <p:sldLayoutId id="2147483701" r:id="rId1"/>
    <p:sldLayoutId id="2147483662" r:id="rId2"/>
    <p:sldLayoutId id="2147483665" r:id="rId3"/>
    <p:sldLayoutId id="2147483702" r:id="rId4"/>
    <p:sldLayoutId id="2147483719" r:id="rId5"/>
    <p:sldLayoutId id="2147483668" r:id="rId6"/>
    <p:sldLayoutId id="2147483669" r:id="rId7"/>
    <p:sldLayoutId id="2147483689" r:id="rId8"/>
    <p:sldLayoutId id="2147483690" r:id="rId9"/>
    <p:sldLayoutId id="2147483704" r:id="rId10"/>
    <p:sldLayoutId id="2147483703" r:id="rId11"/>
    <p:sldLayoutId id="2147483670" r:id="rId12"/>
    <p:sldLayoutId id="2147483672" r:id="rId13"/>
    <p:sldLayoutId id="2147483692" r:id="rId14"/>
    <p:sldLayoutId id="2147483718" r:id="rId15"/>
    <p:sldLayoutId id="2147483680" r:id="rId16"/>
    <p:sldLayoutId id="2147483684" r:id="rId17"/>
    <p:sldLayoutId id="2147483685" r:id="rId18"/>
    <p:sldLayoutId id="2147483694" r:id="rId19"/>
    <p:sldLayoutId id="2147483706" r:id="rId20"/>
    <p:sldLayoutId id="2147483711" r:id="rId21"/>
    <p:sldLayoutId id="2147483705" r:id="rId22"/>
    <p:sldLayoutId id="2147483720" r:id="rId23"/>
    <p:sldLayoutId id="2147483721" r:id="rId24"/>
    <p:sldLayoutId id="2147483678" r:id="rId25"/>
    <p:sldLayoutId id="2147483713" r:id="rId26"/>
    <p:sldLayoutId id="2147483715" r:id="rId27"/>
    <p:sldLayoutId id="2147483695" r:id="rId28"/>
    <p:sldLayoutId id="2147483707" r:id="rId29"/>
    <p:sldLayoutId id="2147483712" r:id="rId30"/>
    <p:sldLayoutId id="2147483687" r:id="rId31"/>
    <p:sldLayoutId id="2147483723" r:id="rId32"/>
    <p:sldLayoutId id="2147483722" r:id="rId33"/>
    <p:sldLayoutId id="2147483716" r:id="rId34"/>
    <p:sldLayoutId id="2147483717" r:id="rId35"/>
    <p:sldLayoutId id="2147483682" r:id="rId36"/>
    <p:sldLayoutId id="2147483693" r:id="rId37"/>
    <p:sldLayoutId id="2147483734" r:id="rId38"/>
    <p:sldLayoutId id="2147483826" r:id="rId39"/>
    <p:sldLayoutId id="2147483827" r:id="rId4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1">
                <a:lumMod val="95000"/>
                <a:lumOff val="5000"/>
              </a:schemeClr>
            </a:gs>
            <a:gs pos="100000">
              <a:schemeClr val="tx1">
                <a:lumMod val="75000"/>
                <a:lumOff val="25000"/>
              </a:schemeClr>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D4965-371D-DE4E-2E3D-04667A0A810B}"/>
              </a:ext>
            </a:extLst>
          </p:cNvPr>
          <p:cNvSpPr>
            <a:spLocks noGrp="1"/>
          </p:cNvSpPr>
          <p:nvPr>
            <p:ph type="title"/>
          </p:nvPr>
        </p:nvSpPr>
        <p:spPr>
          <a:xfrm>
            <a:off x="253093" y="273844"/>
            <a:ext cx="8652366" cy="994172"/>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26A22F-12FC-B828-474A-C999E14E69F6}"/>
              </a:ext>
            </a:extLst>
          </p:cNvPr>
          <p:cNvSpPr>
            <a:spLocks noGrp="1"/>
          </p:cNvSpPr>
          <p:nvPr>
            <p:ph type="body" idx="1"/>
          </p:nvPr>
        </p:nvSpPr>
        <p:spPr>
          <a:xfrm>
            <a:off x="253093" y="1369219"/>
            <a:ext cx="8652366"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62580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txStyles>
    <p:titleStyle>
      <a:lvl1pPr algn="l" defTabSz="685800" rtl="0" eaLnBrk="1" latinLnBrk="0" hangingPunct="1">
        <a:lnSpc>
          <a:spcPct val="85000"/>
        </a:lnSpc>
        <a:spcBef>
          <a:spcPct val="0"/>
        </a:spcBef>
        <a:buNone/>
        <a:defRPr sz="3600" kern="1200">
          <a:solidFill>
            <a:schemeClr val="bg2"/>
          </a:solidFill>
          <a:latin typeface="+mj-lt"/>
          <a:ea typeface="+mj-ea"/>
          <a:cs typeface="+mj-cs"/>
        </a:defRPr>
      </a:lvl1pPr>
    </p:titleStyle>
    <p:bodyStyle>
      <a:lvl1pPr marL="171450" indent="-171450" algn="l" defTabSz="685800" rtl="0" eaLnBrk="1" latinLnBrk="0" hangingPunct="1">
        <a:lnSpc>
          <a:spcPct val="130000"/>
        </a:lnSpc>
        <a:spcBef>
          <a:spcPts val="0"/>
        </a:spcBef>
        <a:buClr>
          <a:schemeClr val="bg2"/>
        </a:buClr>
        <a:buFont typeface="Arial" panose="020B0604020202020204" pitchFamily="34" charset="0"/>
        <a:buChar char="•"/>
        <a:defRPr sz="1200" kern="1200">
          <a:solidFill>
            <a:schemeClr val="bg1"/>
          </a:solidFill>
          <a:latin typeface="+mn-lt"/>
          <a:ea typeface="+mn-ea"/>
          <a:cs typeface="+mn-cs"/>
        </a:defRPr>
      </a:lvl1pPr>
      <a:lvl2pPr marL="514350" indent="-171450" algn="l" defTabSz="685800" rtl="0" eaLnBrk="1" latinLnBrk="0" hangingPunct="1">
        <a:lnSpc>
          <a:spcPct val="130000"/>
        </a:lnSpc>
        <a:spcBef>
          <a:spcPts val="0"/>
        </a:spcBef>
        <a:buClr>
          <a:schemeClr val="bg2"/>
        </a:buClr>
        <a:buFont typeface="Arial" panose="020B0604020202020204" pitchFamily="34" charset="0"/>
        <a:buChar char="•"/>
        <a:defRPr sz="1200" kern="1200">
          <a:solidFill>
            <a:schemeClr val="bg1">
              <a:lumMod val="85000"/>
            </a:schemeClr>
          </a:solidFill>
          <a:latin typeface="+mn-lt"/>
          <a:ea typeface="+mn-ea"/>
          <a:cs typeface="+mn-cs"/>
        </a:defRPr>
      </a:lvl2pPr>
      <a:lvl3pPr marL="857250" indent="-171450" algn="l" defTabSz="685800" rtl="0" eaLnBrk="1" latinLnBrk="0" hangingPunct="1">
        <a:lnSpc>
          <a:spcPct val="130000"/>
        </a:lnSpc>
        <a:spcBef>
          <a:spcPts val="0"/>
        </a:spcBef>
        <a:buClr>
          <a:schemeClr val="bg2"/>
        </a:buClr>
        <a:buFont typeface="Arial" panose="020B0604020202020204" pitchFamily="34" charset="0"/>
        <a:buChar char="•"/>
        <a:defRPr sz="1200" kern="1200">
          <a:solidFill>
            <a:schemeClr val="bg1">
              <a:lumMod val="85000"/>
            </a:schemeClr>
          </a:solidFill>
          <a:latin typeface="+mn-lt"/>
          <a:ea typeface="+mn-ea"/>
          <a:cs typeface="+mn-cs"/>
        </a:defRPr>
      </a:lvl3pPr>
      <a:lvl4pPr marL="1200150" indent="-171450" algn="l" defTabSz="685800" rtl="0" eaLnBrk="1" latinLnBrk="0" hangingPunct="1">
        <a:lnSpc>
          <a:spcPct val="130000"/>
        </a:lnSpc>
        <a:spcBef>
          <a:spcPts val="0"/>
        </a:spcBef>
        <a:buClr>
          <a:schemeClr val="bg2"/>
        </a:buClr>
        <a:buFont typeface="Arial" panose="020B0604020202020204" pitchFamily="34" charset="0"/>
        <a:buChar char="•"/>
        <a:defRPr sz="1200" kern="1200">
          <a:solidFill>
            <a:schemeClr val="bg1">
              <a:lumMod val="65000"/>
            </a:schemeClr>
          </a:solidFill>
          <a:latin typeface="+mn-lt"/>
          <a:ea typeface="+mn-ea"/>
          <a:cs typeface="+mn-cs"/>
        </a:defRPr>
      </a:lvl4pPr>
      <a:lvl5pPr marL="1543050" indent="-171450" algn="l" defTabSz="685800" rtl="0" eaLnBrk="1" latinLnBrk="0" hangingPunct="1">
        <a:lnSpc>
          <a:spcPct val="130000"/>
        </a:lnSpc>
        <a:spcBef>
          <a:spcPts val="0"/>
        </a:spcBef>
        <a:buClr>
          <a:schemeClr val="bg2"/>
        </a:buClr>
        <a:buFont typeface="Arial" panose="020B0604020202020204" pitchFamily="34" charset="0"/>
        <a:buChar char="•"/>
        <a:defRPr sz="1200" kern="1200">
          <a:solidFill>
            <a:schemeClr val="bg1">
              <a:lumMod val="6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66423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3" r:id="rId9"/>
    <p:sldLayoutId id="2147483774" r:id="rId10"/>
    <p:sldLayoutId id="21474837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35928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80245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67915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PH-Text"/>
          <p:cNvSpPr>
            <a:spLocks noGrp="1"/>
          </p:cNvSpPr>
          <p:nvPr>
            <p:ph type="body" idx="1"/>
          </p:nvPr>
        </p:nvSpPr>
        <p:spPr>
          <a:xfrm>
            <a:off x="349690" y="3157396"/>
            <a:ext cx="1850585" cy="12297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5" name="Title Placeholder 4"/>
          <p:cNvSpPr>
            <a:spLocks noGrp="1"/>
          </p:cNvSpPr>
          <p:nvPr>
            <p:ph type="title"/>
          </p:nvPr>
        </p:nvSpPr>
        <p:spPr>
          <a:xfrm>
            <a:off x="342900" y="1143002"/>
            <a:ext cx="6257925" cy="1736000"/>
          </a:xfrm>
          <a:prstGeom prst="rect">
            <a:avLst/>
          </a:prstGeom>
        </p:spPr>
        <p:txBody>
          <a:bodyPr vert="horz" lIns="0" tIns="64008" rIns="0" bIns="0" rtlCol="0" anchor="t">
            <a:noAutofit/>
          </a:bodyPr>
          <a:lstStyle/>
          <a:p>
            <a:r>
              <a:rPr lang="en-US"/>
              <a:t>Click to edit master title style</a:t>
            </a:r>
          </a:p>
        </p:txBody>
      </p:sp>
      <p:sp>
        <p:nvSpPr>
          <p:cNvPr id="6" name="Footer Placeholder 5"/>
          <p:cNvSpPr txBox="1">
            <a:spLocks/>
          </p:cNvSpPr>
          <p:nvPr userDrawn="1"/>
        </p:nvSpPr>
        <p:spPr>
          <a:xfrm>
            <a:off x="356480" y="4922360"/>
            <a:ext cx="2934000" cy="163993"/>
          </a:xfrm>
          <a:prstGeom prst="rect">
            <a:avLst/>
          </a:prstGeom>
        </p:spPr>
        <p:txBody>
          <a:bodyPr lIns="0" tIns="0" rIns="0" bIns="0" anchor="b"/>
          <a:ls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defTabSz="642537">
              <a:spcBef>
                <a:spcPts val="0"/>
              </a:spcBef>
              <a:defRPr/>
            </a:pPr>
            <a:r>
              <a:rPr lang="en-US" sz="675" b="1" dirty="0">
                <a:solidFill>
                  <a:schemeClr val="bg2">
                    <a:lumMod val="50000"/>
                  </a:schemeClr>
                </a:solidFill>
                <a:latin typeface="+mn-lt"/>
                <a:cs typeface="Arial" panose="020B0604020202020204" pitchFamily="34" charset="0"/>
              </a:rPr>
              <a:t>© 2025 Technomic, Inc. </a:t>
            </a:r>
          </a:p>
        </p:txBody>
      </p:sp>
      <p:sp>
        <p:nvSpPr>
          <p:cNvPr id="4" name="Footer Placeholder 3"/>
          <p:cNvSpPr>
            <a:spLocks noGrp="1"/>
          </p:cNvSpPr>
          <p:nvPr>
            <p:ph type="ftr" sz="quarter" idx="3"/>
          </p:nvPr>
        </p:nvSpPr>
        <p:spPr>
          <a:xfrm>
            <a:off x="342900" y="4517833"/>
            <a:ext cx="8458200" cy="273844"/>
          </a:xfrm>
          <a:prstGeom prst="rect">
            <a:avLst/>
          </a:prstGeom>
        </p:spPr>
        <p:txBody>
          <a:bodyPr vert="horz" lIns="0" tIns="0" rIns="0" bIns="0" rtlCol="0" anchor="b"/>
          <a:lstStyle>
            <a:lvl1pPr algn="l">
              <a:spcBef>
                <a:spcPts val="0"/>
              </a:spcBef>
              <a:defRPr sz="600">
                <a:solidFill>
                  <a:schemeClr val="tx1"/>
                </a:solidFill>
              </a:defRPr>
            </a:lvl1pPr>
          </a:lstStyle>
          <a:p>
            <a:r>
              <a:rPr lang="en-US" dirty="0"/>
              <a:t>Base:</a:t>
            </a:r>
            <a:br>
              <a:rPr lang="en-US" dirty="0"/>
            </a:br>
            <a:r>
              <a:rPr lang="en-US" dirty="0"/>
              <a:t>Q:</a:t>
            </a:r>
            <a:br>
              <a:rPr lang="en-US" dirty="0"/>
            </a:br>
            <a:r>
              <a:rPr lang="en-US" dirty="0"/>
              <a:t>Note:</a:t>
            </a:r>
          </a:p>
          <a:p>
            <a:r>
              <a:rPr lang="en-US" dirty="0"/>
              <a:t>Images sourced from:</a:t>
            </a:r>
          </a:p>
        </p:txBody>
      </p:sp>
      <p:sp>
        <p:nvSpPr>
          <p:cNvPr id="8" name="TextBox 7">
            <a:extLst>
              <a:ext uri="{FF2B5EF4-FFF2-40B4-BE49-F238E27FC236}">
                <a16:creationId xmlns:a16="http://schemas.microsoft.com/office/drawing/2014/main" id="{8DF16FDB-74EA-99A7-B6F2-2EBC3A0DE80E}"/>
              </a:ext>
            </a:extLst>
          </p:cNvPr>
          <p:cNvSpPr txBox="1"/>
          <p:nvPr userDrawn="1"/>
        </p:nvSpPr>
        <p:spPr>
          <a:xfrm>
            <a:off x="7072061" y="4812510"/>
            <a:ext cx="1724891" cy="273844"/>
          </a:xfrm>
          <a:prstGeom prst="rect">
            <a:avLst/>
          </a:prstGeom>
          <a:noFill/>
        </p:spPr>
        <p:txBody>
          <a:bodyPr wrap="square" lIns="0" tIns="0" rIns="0" bIns="0" rtlCol="0" anchor="b">
            <a:noAutofit/>
          </a:bodyPr>
          <a:lstStyle/>
          <a:p>
            <a:pPr algn="r"/>
            <a:fld id="{C3A93D0B-7600-4DBA-B407-2EDC9552A61A}" type="slidenum">
              <a:rPr lang="en-US" sz="600" b="1" kern="1200" smtClean="0">
                <a:solidFill>
                  <a:schemeClr val="bg2">
                    <a:lumMod val="50000"/>
                  </a:schemeClr>
                </a:solidFill>
                <a:latin typeface="+mn-lt"/>
                <a:ea typeface="+mn-ea"/>
                <a:cs typeface="+mn-cs"/>
              </a:rPr>
              <a:pPr algn="r"/>
              <a:t>‹#›</a:t>
            </a:fld>
            <a:endParaRPr lang="en-US" sz="600" b="1" kern="1200" dirty="0">
              <a:solidFill>
                <a:schemeClr val="bg2">
                  <a:lumMod val="50000"/>
                </a:schemeClr>
              </a:solidFill>
              <a:latin typeface="+mn-lt"/>
              <a:ea typeface="+mn-ea"/>
              <a:cs typeface="+mn-cs"/>
            </a:endParaRPr>
          </a:p>
        </p:txBody>
      </p:sp>
    </p:spTree>
    <p:custDataLst>
      <p:tags r:id="rId12"/>
    </p:custDataLst>
    <p:extLst>
      <p:ext uri="{BB962C8B-B14F-4D97-AF65-F5344CB8AC3E}">
        <p14:creationId xmlns:p14="http://schemas.microsoft.com/office/powerpoint/2010/main" val="19316153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p:hf hdr="0" dt="0"/>
  <p:txStyles>
    <p:titleStyle>
      <a:lvl1pPr algn="l" defTabSz="679649" rtl="0" eaLnBrk="1" latinLnBrk="0" hangingPunct="1">
        <a:lnSpc>
          <a:spcPct val="70000"/>
        </a:lnSpc>
        <a:spcBef>
          <a:spcPts val="0"/>
        </a:spcBef>
        <a:buNone/>
        <a:tabLst>
          <a:tab pos="160735" algn="l"/>
        </a:tabLst>
        <a:defRPr sz="3300" b="1" kern="1200" spc="-113">
          <a:solidFill>
            <a:schemeClr val="tx1"/>
          </a:solidFill>
          <a:latin typeface="+mn-lt"/>
          <a:ea typeface="+mj-ea"/>
          <a:cs typeface="+mj-cs"/>
        </a:defRPr>
      </a:lvl1pPr>
    </p:titleStyle>
    <p:bodyStyle>
      <a:lvl1pPr marL="0" indent="0" algn="l" defTabSz="679649" rtl="0" eaLnBrk="1" latinLnBrk="0" hangingPunct="1">
        <a:spcBef>
          <a:spcPts val="0"/>
        </a:spcBef>
        <a:spcAft>
          <a:spcPts val="600"/>
        </a:spcAft>
        <a:buClrTx/>
        <a:buFont typeface="Calibri" panose="020F0502020204030204" pitchFamily="34" charset="0"/>
        <a:buNone/>
        <a:defRPr sz="825" kern="1200" spc="0" baseline="0">
          <a:solidFill>
            <a:schemeClr val="tx1"/>
          </a:solidFill>
          <a:latin typeface="+mn-lt"/>
          <a:ea typeface="Georgia" charset="0"/>
          <a:cs typeface="Georgia" charset="0"/>
        </a:defRPr>
      </a:lvl1pPr>
      <a:lvl2pPr marL="128588" indent="-128588" algn="l" defTabSz="679649" rtl="0" eaLnBrk="1" latinLnBrk="0" hangingPunct="1">
        <a:spcBef>
          <a:spcPts val="0"/>
        </a:spcBef>
        <a:spcAft>
          <a:spcPts val="300"/>
        </a:spcAft>
        <a:buClr>
          <a:schemeClr val="bg2">
            <a:lumMod val="50000"/>
          </a:schemeClr>
        </a:buClr>
        <a:buFont typeface="Helvetica" charset="0"/>
        <a:buChar char="●"/>
        <a:tabLst/>
        <a:defRPr sz="825" kern="1200" spc="0" baseline="0">
          <a:solidFill>
            <a:schemeClr val="tx1"/>
          </a:solidFill>
          <a:latin typeface="+mn-lt"/>
          <a:ea typeface="Georgia" charset="0"/>
          <a:cs typeface="Georgia" charset="0"/>
        </a:defRPr>
      </a:lvl2pPr>
      <a:lvl3pPr marL="258366" indent="-129779" algn="l" defTabSz="679649" rtl="0" eaLnBrk="1" latinLnBrk="0" hangingPunct="1">
        <a:spcBef>
          <a:spcPts val="0"/>
        </a:spcBef>
        <a:spcAft>
          <a:spcPts val="300"/>
        </a:spcAft>
        <a:buClrTx/>
        <a:buFont typeface="AppleSymbols" charset="0"/>
        <a:buChar char="⎯"/>
        <a:tabLst/>
        <a:defRPr sz="825" kern="1200" spc="0" baseline="0">
          <a:solidFill>
            <a:schemeClr val="tx1"/>
          </a:solidFill>
          <a:latin typeface="+mn-lt"/>
          <a:ea typeface="Georgia" charset="0"/>
          <a:cs typeface="Georgia" charset="0"/>
        </a:defRPr>
      </a:lvl3pPr>
      <a:lvl4pPr marL="427435" indent="-169069" algn="l" defTabSz="679649" rtl="0" eaLnBrk="1" latinLnBrk="0" hangingPunct="1">
        <a:spcBef>
          <a:spcPts val="0"/>
        </a:spcBef>
        <a:spcAft>
          <a:spcPts val="300"/>
        </a:spcAft>
        <a:buClrTx/>
        <a:buFont typeface="Calibri" panose="020F0502020204030204" pitchFamily="34" charset="0"/>
        <a:buChar char="‒"/>
        <a:tabLst/>
        <a:defRPr sz="825" kern="1200" spc="0" baseline="0">
          <a:solidFill>
            <a:schemeClr val="tx1"/>
          </a:solidFill>
          <a:latin typeface="+mn-lt"/>
          <a:ea typeface="Georgia" charset="0"/>
          <a:cs typeface="Georgia" charset="0"/>
        </a:defRPr>
      </a:lvl4pPr>
      <a:lvl5pPr marL="597694" indent="-170260" algn="l" defTabSz="679649" rtl="0" eaLnBrk="1" latinLnBrk="0" hangingPunct="1">
        <a:spcBef>
          <a:spcPts val="0"/>
        </a:spcBef>
        <a:spcAft>
          <a:spcPts val="300"/>
        </a:spcAft>
        <a:buClrTx/>
        <a:buFont typeface="Calibri" panose="020F0502020204030204" pitchFamily="34" charset="0"/>
        <a:buChar char="‒"/>
        <a:tabLst/>
        <a:defRPr sz="825" kern="1200" spc="0" baseline="0">
          <a:solidFill>
            <a:schemeClr val="tx1"/>
          </a:solidFill>
          <a:latin typeface="+mn-lt"/>
          <a:ea typeface="Georgia" charset="0"/>
          <a:cs typeface="Georgia" charset="0"/>
        </a:defRPr>
      </a:lvl5pPr>
      <a:lvl6pPr marL="770335" indent="-180975" algn="l" defTabSz="679649" rtl="0" eaLnBrk="1" latinLnBrk="0" hangingPunct="1">
        <a:spcBef>
          <a:spcPct val="20000"/>
        </a:spcBef>
        <a:buFont typeface="Arial" panose="020B0604020202020204" pitchFamily="34" charset="0"/>
        <a:buChar char="•"/>
        <a:defRPr sz="825" kern="1200">
          <a:solidFill>
            <a:schemeClr val="tx1"/>
          </a:solidFill>
          <a:latin typeface="+mn-lt"/>
          <a:ea typeface="+mn-ea"/>
          <a:cs typeface="+mn-cs"/>
        </a:defRPr>
      </a:lvl6pPr>
      <a:lvl7pPr marL="766763" indent="0" algn="l" defTabSz="679649" rtl="0" eaLnBrk="1" latinLnBrk="0" hangingPunct="1">
        <a:spcBef>
          <a:spcPct val="20000"/>
        </a:spcBef>
        <a:buFont typeface="Arial" panose="020B0604020202020204" pitchFamily="34" charset="0"/>
        <a:buNone/>
        <a:defRPr sz="825" kern="1200">
          <a:solidFill>
            <a:schemeClr val="tx1"/>
          </a:solidFill>
          <a:latin typeface="+mn-lt"/>
          <a:ea typeface="+mn-ea"/>
          <a:cs typeface="+mn-cs"/>
        </a:defRPr>
      </a:lvl7pPr>
      <a:lvl8pPr marL="2548685" indent="-169913" algn="l" defTabSz="679649" rtl="0" eaLnBrk="1" latinLnBrk="0" hangingPunct="1">
        <a:spcBef>
          <a:spcPct val="20000"/>
        </a:spcBef>
        <a:buFont typeface="Arial" panose="020B0604020202020204" pitchFamily="34" charset="0"/>
        <a:buChar char="•"/>
        <a:defRPr sz="1477" kern="1200">
          <a:solidFill>
            <a:schemeClr val="tx1"/>
          </a:solidFill>
          <a:latin typeface="+mn-lt"/>
          <a:ea typeface="+mn-ea"/>
          <a:cs typeface="+mn-cs"/>
        </a:defRPr>
      </a:lvl8pPr>
      <a:lvl9pPr marL="2888510" indent="-169913" algn="l" defTabSz="679649" rtl="0" eaLnBrk="1" latinLnBrk="0" hangingPunct="1">
        <a:spcBef>
          <a:spcPct val="20000"/>
        </a:spcBef>
        <a:buFont typeface="Arial" panose="020B0604020202020204" pitchFamily="34" charset="0"/>
        <a:buChar char="•"/>
        <a:defRPr sz="1477" kern="1200">
          <a:solidFill>
            <a:schemeClr val="tx1"/>
          </a:solidFill>
          <a:latin typeface="+mn-lt"/>
          <a:ea typeface="+mn-ea"/>
          <a:cs typeface="+mn-cs"/>
        </a:defRPr>
      </a:lvl9pPr>
    </p:bodyStyle>
    <p:otherStyle>
      <a:defPPr>
        <a:defRPr lang="en-US"/>
      </a:defPPr>
      <a:lvl1pPr marL="0" algn="l" defTabSz="679649" rtl="0" eaLnBrk="1" latinLnBrk="0" hangingPunct="1">
        <a:defRPr sz="1336" kern="1200">
          <a:solidFill>
            <a:schemeClr val="tx1"/>
          </a:solidFill>
          <a:latin typeface="+mn-lt"/>
          <a:ea typeface="+mn-ea"/>
          <a:cs typeface="+mn-cs"/>
        </a:defRPr>
      </a:lvl1pPr>
      <a:lvl2pPr marL="339824" algn="l" defTabSz="679649" rtl="0" eaLnBrk="1" latinLnBrk="0" hangingPunct="1">
        <a:defRPr sz="1336" kern="1200">
          <a:solidFill>
            <a:schemeClr val="tx1"/>
          </a:solidFill>
          <a:latin typeface="+mn-lt"/>
          <a:ea typeface="+mn-ea"/>
          <a:cs typeface="+mn-cs"/>
        </a:defRPr>
      </a:lvl2pPr>
      <a:lvl3pPr marL="679649" algn="l" defTabSz="679649" rtl="0" eaLnBrk="1" latinLnBrk="0" hangingPunct="1">
        <a:defRPr sz="1336" kern="1200">
          <a:solidFill>
            <a:schemeClr val="tx1"/>
          </a:solidFill>
          <a:latin typeface="+mn-lt"/>
          <a:ea typeface="+mn-ea"/>
          <a:cs typeface="+mn-cs"/>
        </a:defRPr>
      </a:lvl3pPr>
      <a:lvl4pPr marL="1019474" algn="l" defTabSz="679649" rtl="0" eaLnBrk="1" latinLnBrk="0" hangingPunct="1">
        <a:defRPr sz="1336" kern="1200">
          <a:solidFill>
            <a:schemeClr val="tx1"/>
          </a:solidFill>
          <a:latin typeface="+mn-lt"/>
          <a:ea typeface="+mn-ea"/>
          <a:cs typeface="+mn-cs"/>
        </a:defRPr>
      </a:lvl4pPr>
      <a:lvl5pPr marL="1359299" algn="l" defTabSz="679649" rtl="0" eaLnBrk="1" latinLnBrk="0" hangingPunct="1">
        <a:defRPr sz="1336" kern="1200">
          <a:solidFill>
            <a:schemeClr val="tx1"/>
          </a:solidFill>
          <a:latin typeface="+mn-lt"/>
          <a:ea typeface="+mn-ea"/>
          <a:cs typeface="+mn-cs"/>
        </a:defRPr>
      </a:lvl5pPr>
      <a:lvl6pPr marL="1699124" algn="l" defTabSz="679649" rtl="0" eaLnBrk="1" latinLnBrk="0" hangingPunct="1">
        <a:defRPr sz="1336" kern="1200">
          <a:solidFill>
            <a:schemeClr val="tx1"/>
          </a:solidFill>
          <a:latin typeface="+mn-lt"/>
          <a:ea typeface="+mn-ea"/>
          <a:cs typeface="+mn-cs"/>
        </a:defRPr>
      </a:lvl6pPr>
      <a:lvl7pPr marL="2038948" algn="l" defTabSz="679649" rtl="0" eaLnBrk="1" latinLnBrk="0" hangingPunct="1">
        <a:defRPr sz="1336" kern="1200">
          <a:solidFill>
            <a:schemeClr val="tx1"/>
          </a:solidFill>
          <a:latin typeface="+mn-lt"/>
          <a:ea typeface="+mn-ea"/>
          <a:cs typeface="+mn-cs"/>
        </a:defRPr>
      </a:lvl7pPr>
      <a:lvl8pPr marL="2378773" algn="l" defTabSz="679649" rtl="0" eaLnBrk="1" latinLnBrk="0" hangingPunct="1">
        <a:defRPr sz="1336" kern="1200">
          <a:solidFill>
            <a:schemeClr val="tx1"/>
          </a:solidFill>
          <a:latin typeface="+mn-lt"/>
          <a:ea typeface="+mn-ea"/>
          <a:cs typeface="+mn-cs"/>
        </a:defRPr>
      </a:lvl8pPr>
      <a:lvl9pPr marL="2718597" algn="l" defTabSz="679649" rtl="0" eaLnBrk="1" latinLnBrk="0" hangingPunct="1">
        <a:defRPr sz="13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000000"/>
          </p15:clr>
        </p15:guide>
        <p15:guide id="2" pos="288">
          <p15:clr>
            <a:srgbClr val="000000"/>
          </p15:clr>
        </p15:guide>
        <p15:guide id="3" pos="7392">
          <p15:clr>
            <a:srgbClr val="000000"/>
          </p15:clr>
        </p15:guide>
        <p15:guide id="4" orient="horz" pos="4032">
          <p15:clr>
            <a:srgbClr val="000000"/>
          </p15:clr>
        </p15:guide>
        <p15:guide id="5" pos="1848">
          <p15:clr>
            <a:srgbClr val="F26B43"/>
          </p15:clr>
        </p15:guide>
        <p15:guide id="6" pos="2136">
          <p15:clr>
            <a:srgbClr val="F26B43"/>
          </p15:clr>
        </p15:guide>
        <p15:guide id="7" pos="3696">
          <p15:clr>
            <a:srgbClr val="F26B43"/>
          </p15:clr>
        </p15:guide>
        <p15:guide id="8" pos="3984">
          <p15:clr>
            <a:srgbClr val="F26B43"/>
          </p15:clr>
        </p15:guide>
        <p15:guide id="9" pos="5832">
          <p15:clr>
            <a:srgbClr val="F26B43"/>
          </p15:clr>
        </p15:guide>
        <p15:guide id="10" pos="55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7.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hyperlink" Target="https://seaboardcorp.sharepoint.com/:f:/r/sites/MarketConsumerInsights/Shared%20Documents/Foodservice%20Reports?csf=1&amp;web=1&amp;e=l9mkk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7.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355C38-2D0A-76C7-C377-6889CF1849AE}"/>
              </a:ext>
            </a:extLst>
          </p:cNvPr>
          <p:cNvSpPr>
            <a:spLocks noGrp="1"/>
          </p:cNvSpPr>
          <p:nvPr>
            <p:ph type="body" sz="quarter" idx="11"/>
          </p:nvPr>
        </p:nvSpPr>
        <p:spPr/>
        <p:txBody>
          <a:bodyPr/>
          <a:lstStyle/>
          <a:p>
            <a:r>
              <a:rPr lang="en-US" sz="2800" dirty="0">
                <a:latin typeface="Arial" panose="020B0604020202020204" pitchFamily="34" charset="0"/>
                <a:cs typeface="Arial" panose="020B0604020202020204" pitchFamily="34" charset="0"/>
              </a:rPr>
              <a:t>Quarterly Foodservice Reports and Trends</a:t>
            </a:r>
          </a:p>
        </p:txBody>
      </p:sp>
      <p:sp>
        <p:nvSpPr>
          <p:cNvPr id="5" name="Text Placeholder 4">
            <a:extLst>
              <a:ext uri="{FF2B5EF4-FFF2-40B4-BE49-F238E27FC236}">
                <a16:creationId xmlns:a16="http://schemas.microsoft.com/office/drawing/2014/main" id="{340E76F2-6060-E178-0C6D-B50E11088BED}"/>
              </a:ext>
            </a:extLst>
          </p:cNvPr>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Q4 2025</a:t>
            </a:r>
          </a:p>
        </p:txBody>
      </p:sp>
    </p:spTree>
    <p:extLst>
      <p:ext uri="{BB962C8B-B14F-4D97-AF65-F5344CB8AC3E}">
        <p14:creationId xmlns:p14="http://schemas.microsoft.com/office/powerpoint/2010/main" val="15997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87531-6C0B-7CD8-AD3B-A4F287970B69}"/>
              </a:ext>
            </a:extLst>
          </p:cNvPr>
          <p:cNvSpPr>
            <a:spLocks noGrp="1"/>
          </p:cNvSpPr>
          <p:nvPr>
            <p:ph type="body" sz="quarter" idx="10"/>
          </p:nvPr>
        </p:nvSpPr>
        <p:spPr>
          <a:xfrm>
            <a:off x="-45131" y="168927"/>
            <a:ext cx="3777238" cy="237045"/>
          </a:xfrm>
        </p:spPr>
        <p:txBody>
          <a:bodyPr/>
          <a:lstStyle/>
          <a:p>
            <a:r>
              <a:rPr lang="en-US" sz="1600" dirty="0">
                <a:latin typeface="Arial" panose="020B0604020202020204" pitchFamily="34" charset="0"/>
                <a:cs typeface="Arial" panose="020B0604020202020204" pitchFamily="34" charset="0"/>
              </a:rPr>
              <a:t>2026 Projected Growth by Segment</a:t>
            </a:r>
          </a:p>
        </p:txBody>
      </p:sp>
      <p:sp>
        <p:nvSpPr>
          <p:cNvPr id="5" name="Text Placeholder 4">
            <a:extLst>
              <a:ext uri="{FF2B5EF4-FFF2-40B4-BE49-F238E27FC236}">
                <a16:creationId xmlns:a16="http://schemas.microsoft.com/office/drawing/2014/main" id="{9C6FADC3-9B3B-12E9-C3E1-7F3769FCA5A3}"/>
              </a:ext>
            </a:extLst>
          </p:cNvPr>
          <p:cNvSpPr>
            <a:spLocks noGrp="1"/>
          </p:cNvSpPr>
          <p:nvPr>
            <p:ph type="body" sz="quarter" idx="13"/>
          </p:nvPr>
        </p:nvSpPr>
        <p:spPr>
          <a:xfrm>
            <a:off x="157387" y="652100"/>
            <a:ext cx="2343574" cy="1115740"/>
          </a:xfrm>
        </p:spPr>
        <p:txBody>
          <a:bodyPr/>
          <a:lstStyle/>
          <a:p>
            <a:r>
              <a:rPr lang="en-US" sz="1200" i="1" dirty="0"/>
              <a:t>Prepared food and non-alcoholic beverages</a:t>
            </a:r>
          </a:p>
          <a:p>
            <a:r>
              <a:rPr lang="en-US" sz="1200" i="1" dirty="0"/>
              <a:t>Real growth = adjusted for inflation</a:t>
            </a:r>
          </a:p>
        </p:txBody>
      </p:sp>
      <p:graphicFrame>
        <p:nvGraphicFramePr>
          <p:cNvPr id="7" name="Chart 6">
            <a:extLst>
              <a:ext uri="{FF2B5EF4-FFF2-40B4-BE49-F238E27FC236}">
                <a16:creationId xmlns:a16="http://schemas.microsoft.com/office/drawing/2014/main" id="{AB8B4364-633E-0E13-916F-4C52DCD819F6}"/>
              </a:ext>
            </a:extLst>
          </p:cNvPr>
          <p:cNvGraphicFramePr/>
          <p:nvPr>
            <p:extLst>
              <p:ext uri="{D42A27DB-BD31-4B8C-83A1-F6EECF244321}">
                <p14:modId xmlns:p14="http://schemas.microsoft.com/office/powerpoint/2010/main" val="2420306747"/>
              </p:ext>
            </p:extLst>
          </p:nvPr>
        </p:nvGraphicFramePr>
        <p:xfrm>
          <a:off x="1745490" y="1131110"/>
          <a:ext cx="3423707" cy="37321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A6A6BC24-5D14-61BD-5392-47C59C5855A9}"/>
              </a:ext>
            </a:extLst>
          </p:cNvPr>
          <p:cNvGraphicFramePr/>
          <p:nvPr>
            <p:extLst>
              <p:ext uri="{D42A27DB-BD31-4B8C-83A1-F6EECF244321}">
                <p14:modId xmlns:p14="http://schemas.microsoft.com/office/powerpoint/2010/main" val="4089655026"/>
              </p:ext>
            </p:extLst>
          </p:nvPr>
        </p:nvGraphicFramePr>
        <p:xfrm>
          <a:off x="3391549" y="1146576"/>
          <a:ext cx="5190264" cy="3701176"/>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B2AD8DD2-51F0-053A-AF71-5E276D5F6E2B}"/>
              </a:ext>
            </a:extLst>
          </p:cNvPr>
          <p:cNvGrpSpPr/>
          <p:nvPr/>
        </p:nvGrpSpPr>
        <p:grpSpPr>
          <a:xfrm>
            <a:off x="4331955" y="507864"/>
            <a:ext cx="2873988" cy="476264"/>
            <a:chOff x="3464968" y="214740"/>
            <a:chExt cx="2873988" cy="504966"/>
          </a:xfrm>
        </p:grpSpPr>
        <p:sp>
          <p:nvSpPr>
            <p:cNvPr id="8" name="Rectangle 7">
              <a:extLst>
                <a:ext uri="{FF2B5EF4-FFF2-40B4-BE49-F238E27FC236}">
                  <a16:creationId xmlns:a16="http://schemas.microsoft.com/office/drawing/2014/main" id="{20303ED2-CDB4-04BD-5CEB-6DF7BF16D10E}"/>
                </a:ext>
              </a:extLst>
            </p:cNvPr>
            <p:cNvSpPr/>
            <p:nvPr/>
          </p:nvSpPr>
          <p:spPr bwMode="auto">
            <a:xfrm>
              <a:off x="3732107" y="214740"/>
              <a:ext cx="2606849" cy="504966"/>
            </a:xfrm>
            <a:prstGeom prst="rect">
              <a:avLst/>
            </a:prstGeom>
            <a:solidFill>
              <a:schemeClr val="bg1">
                <a:lumMod val="6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34290" tIns="34290" rIns="3429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effectLst/>
                <a:uLnTx/>
                <a:uFillTx/>
                <a:latin typeface="Montserrat" pitchFamily="2" charset="77"/>
                <a:ea typeface="+mn-ea"/>
                <a:cs typeface="Segoe UI Semilight" panose="020B0402040204020203" pitchFamily="34" charset="0"/>
              </a:endParaRPr>
            </a:p>
          </p:txBody>
        </p:sp>
        <p:grpSp>
          <p:nvGrpSpPr>
            <p:cNvPr id="12" name="Group 11">
              <a:extLst>
                <a:ext uri="{FF2B5EF4-FFF2-40B4-BE49-F238E27FC236}">
                  <a16:creationId xmlns:a16="http://schemas.microsoft.com/office/drawing/2014/main" id="{D408BFD0-623C-E93C-AD69-45281B650055}"/>
                </a:ext>
              </a:extLst>
            </p:cNvPr>
            <p:cNvGrpSpPr/>
            <p:nvPr/>
          </p:nvGrpSpPr>
          <p:grpSpPr>
            <a:xfrm>
              <a:off x="3464968" y="255095"/>
              <a:ext cx="2873988" cy="461665"/>
              <a:chOff x="3464968" y="255095"/>
              <a:chExt cx="2873988" cy="461665"/>
            </a:xfrm>
          </p:grpSpPr>
          <p:sp>
            <p:nvSpPr>
              <p:cNvPr id="10" name="TextBox 9">
                <a:extLst>
                  <a:ext uri="{FF2B5EF4-FFF2-40B4-BE49-F238E27FC236}">
                    <a16:creationId xmlns:a16="http://schemas.microsoft.com/office/drawing/2014/main" id="{1466183C-599E-B0E3-2862-B1B8E6C3853A}"/>
                  </a:ext>
                </a:extLst>
              </p:cNvPr>
              <p:cNvSpPr txBox="1"/>
              <p:nvPr/>
            </p:nvSpPr>
            <p:spPr>
              <a:xfrm>
                <a:off x="3464968" y="255095"/>
                <a:ext cx="1267438" cy="461665"/>
              </a:xfrm>
              <a:prstGeom prst="rect">
                <a:avLst/>
              </a:prstGeom>
              <a:noFill/>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pitchFamily="2" charset="77"/>
                    <a:ea typeface="+mn-ea"/>
                    <a:cs typeface="Segoe UI Semilight" panose="020B0402040204020203" pitchFamily="34" charset="0"/>
                  </a:rPr>
                  <a:t>1.1% </a:t>
                </a:r>
              </a:p>
            </p:txBody>
          </p:sp>
          <p:sp>
            <p:nvSpPr>
              <p:cNvPr id="11" name="TextBox 10">
                <a:extLst>
                  <a:ext uri="{FF2B5EF4-FFF2-40B4-BE49-F238E27FC236}">
                    <a16:creationId xmlns:a16="http://schemas.microsoft.com/office/drawing/2014/main" id="{0BEA9D36-5B93-A891-2B45-4BE4B16270F8}"/>
                  </a:ext>
                </a:extLst>
              </p:cNvPr>
              <p:cNvSpPr txBox="1"/>
              <p:nvPr/>
            </p:nvSpPr>
            <p:spPr>
              <a:xfrm>
                <a:off x="4465266" y="255095"/>
                <a:ext cx="1873690" cy="461665"/>
              </a:xfrm>
              <a:prstGeom prst="rect">
                <a:avLst/>
              </a:prstGeom>
              <a:noFill/>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ontserrat" pitchFamily="2" charset="77"/>
                    <a:ea typeface="+mn-ea"/>
                    <a:cs typeface="Segoe UI Semilight" panose="020B0402040204020203" pitchFamily="34" charset="0"/>
                  </a:rPr>
                  <a:t>overall industry </a:t>
                </a:r>
                <a:r>
                  <a:rPr kumimoji="0" lang="en-US" sz="1200" b="0" i="0" u="none" strike="noStrike" kern="1200" cap="none" spc="0" normalizeH="0" baseline="0" noProof="0" dirty="0">
                    <a:ln>
                      <a:noFill/>
                    </a:ln>
                    <a:solidFill>
                      <a:srgbClr val="FFFFFF"/>
                    </a:solidFill>
                    <a:effectLst/>
                    <a:uLnTx/>
                    <a:uFillTx/>
                    <a:latin typeface="Montserrat" pitchFamily="2" charset="77"/>
                    <a:ea typeface="+mn-ea"/>
                    <a:cs typeface="Segoe UI Semilight" panose="020B0402040204020203" pitchFamily="34" charset="0"/>
                  </a:rPr>
                  <a:t>projected real growth</a:t>
                </a:r>
              </a:p>
            </p:txBody>
          </p:sp>
        </p:grpSp>
      </p:grpSp>
      <p:cxnSp>
        <p:nvCxnSpPr>
          <p:cNvPr id="15" name="Straight Connector 14">
            <a:extLst>
              <a:ext uri="{FF2B5EF4-FFF2-40B4-BE49-F238E27FC236}">
                <a16:creationId xmlns:a16="http://schemas.microsoft.com/office/drawing/2014/main" id="{7E279F65-266E-9689-CEF4-41075C3F9048}"/>
              </a:ext>
            </a:extLst>
          </p:cNvPr>
          <p:cNvCxnSpPr>
            <a:cxnSpLocks/>
          </p:cNvCxnSpPr>
          <p:nvPr/>
        </p:nvCxnSpPr>
        <p:spPr>
          <a:xfrm>
            <a:off x="6001830" y="921173"/>
            <a:ext cx="0" cy="3804455"/>
          </a:xfrm>
          <a:prstGeom prst="line">
            <a:avLst/>
          </a:prstGeom>
          <a:ln w="158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544B1125-345F-2B7D-A637-DFDBAD166318}"/>
              </a:ext>
            </a:extLst>
          </p:cNvPr>
          <p:cNvSpPr>
            <a:spLocks noGrp="1"/>
          </p:cNvSpPr>
          <p:nvPr>
            <p:ph type="body" sz="quarter" idx="15"/>
          </p:nvPr>
        </p:nvSpPr>
        <p:spPr>
          <a:xfrm>
            <a:off x="0" y="4948497"/>
            <a:ext cx="1926771" cy="196209"/>
          </a:xfrm>
        </p:spPr>
        <p:txBody>
          <a:bodyPr/>
          <a:lstStyle/>
          <a:p>
            <a:pPr marL="0" indent="0">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248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E82B8-7BD4-7023-0543-0E01D7CC6D3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A95D3C3-4B41-27B8-66CD-5528659F7838}"/>
              </a:ext>
            </a:extLst>
          </p:cNvPr>
          <p:cNvSpPr>
            <a:spLocks noGrp="1"/>
          </p:cNvSpPr>
          <p:nvPr>
            <p:ph type="body" sz="quarter" idx="10"/>
          </p:nvPr>
        </p:nvSpPr>
        <p:spPr>
          <a:xfrm>
            <a:off x="0" y="193835"/>
            <a:ext cx="3094330" cy="237045"/>
          </a:xfrm>
        </p:spPr>
        <p:txBody>
          <a:bodyPr/>
          <a:lstStyle/>
          <a:p>
            <a:pPr>
              <a:lnSpc>
                <a:spcPct val="100000"/>
              </a:lnSpc>
            </a:pPr>
            <a:r>
              <a:rPr lang="en-US" sz="1100" dirty="0">
                <a:latin typeface="Arial" panose="020B0604020202020204" pitchFamily="34" charset="0"/>
                <a:cs typeface="Arial" panose="020B0604020202020204" pitchFamily="34" charset="0"/>
              </a:rPr>
              <a:t>New Classics for 2026 - Flavors/Ingredients</a:t>
            </a:r>
          </a:p>
        </p:txBody>
      </p:sp>
      <p:sp>
        <p:nvSpPr>
          <p:cNvPr id="15" name="Text Placeholder 3">
            <a:extLst>
              <a:ext uri="{FF2B5EF4-FFF2-40B4-BE49-F238E27FC236}">
                <a16:creationId xmlns:a16="http://schemas.microsoft.com/office/drawing/2014/main" id="{8C3B64C3-4D62-8A64-CCFF-D200EE7182C0}"/>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4898AA-B2B0-F174-F4F9-FA1E4FACA028}"/>
              </a:ext>
            </a:extLst>
          </p:cNvPr>
          <p:cNvSpPr/>
          <p:nvPr/>
        </p:nvSpPr>
        <p:spPr>
          <a:xfrm>
            <a:off x="2212703" y="699313"/>
            <a:ext cx="3395405" cy="4313489"/>
          </a:xfrm>
          <a:prstGeom prst="rect">
            <a:avLst/>
          </a:prstGeom>
          <a:noFill/>
        </p:spPr>
        <p:txBody>
          <a:bodyPr wrap="square" lIns="137160" tIns="137160" rIns="137160" bIns="137160" numCol="1" spcCol="457200">
            <a:noAutofit/>
          </a:bodyPr>
          <a:lstStyle/>
          <a:p>
            <a:pPr marL="228600" marR="0" lvl="0" indent="-228600" algn="l" defTabSz="914400" rtl="0" eaLnBrk="1" fontAlgn="auto" latinLnBrk="0" hangingPunct="1">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Basque Cheesecake</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type of cheesecake with an intentionally golden-brown “burnt” top that gives way to a creamy, custardy, mousse-esque texture inside.</a:t>
            </a:r>
            <a:b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Lemon Pepper</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spice blend featuring dried lemon zest, black pepper, and salt that’s taking off in categories like chicken wings.</a:t>
            </a:r>
            <a:b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Butter Chicken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An Indian dish featuring chicken in a mild curry with a tomato and butter or heavy-cream base. It’s now appearing as a flavor for items ranging from pizza to burgers.</a:t>
            </a:r>
          </a:p>
          <a:p>
            <a:pPr marL="228600" marR="0" lvl="0" indent="-228600" algn="l" defTabSz="914400" rtl="0" eaLnBrk="1" fontAlgn="auto" latinLnBrk="0" hangingPunct="1">
              <a:spcBef>
                <a:spcPts val="0"/>
              </a:spcBef>
              <a:spcAft>
                <a:spcPts val="0"/>
              </a:spcAft>
              <a:buClrTx/>
              <a:buSzTx/>
              <a:buFont typeface="+mj-lt"/>
              <a:buAutoNum type="arabicPeriod"/>
              <a:tabLst/>
              <a:defRPr/>
            </a:pPr>
            <a:endParaRPr kumimoji="0" lang="en-US" sz="10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Smashed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From smashed potatoes to smashburgers to smashed cucumber salads, the </a:t>
            </a:r>
            <a:r>
              <a:rPr kumimoji="0" lang="en-US" sz="1000" b="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smashing</a:t>
            </a:r>
            <a:r>
              <a:rPr kumimoji="0" lang="en-US" sz="1000" b="0" i="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technique has gone viral on social media and is a simple yet effective method for increasing flavor.</a:t>
            </a:r>
            <a:b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Hot Honey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hallmark of the “swicy” (sweet and spicy) trend, hot honey is a sweet-meets-spicy condiment made by infusing honey with chiles.</a:t>
            </a:r>
            <a:endParaRPr kumimoji="0" lang="en-US" sz="1000" b="0" i="0" u="none" strike="noStrike" kern="1200" cap="none" spc="0" normalizeH="0" baseline="0" noProof="0" dirty="0">
              <a:ln>
                <a:noFill/>
              </a:ln>
              <a:effectLst/>
              <a:uLnTx/>
              <a:uFillTx/>
              <a:latin typeface="Aptos Light"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Aptos Light" panose="020B00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CABC217-EB0A-DCE1-6A98-1024D616186A}"/>
              </a:ext>
            </a:extLst>
          </p:cNvPr>
          <p:cNvSpPr/>
          <p:nvPr/>
        </p:nvSpPr>
        <p:spPr>
          <a:xfrm>
            <a:off x="5457408" y="699313"/>
            <a:ext cx="3686592" cy="4313489"/>
          </a:xfrm>
          <a:prstGeom prst="rect">
            <a:avLst/>
          </a:prstGeom>
          <a:noFill/>
        </p:spPr>
        <p:txBody>
          <a:bodyPr wrap="square" lIns="137160" tIns="137160" rIns="137160" bIns="137160" numCol="1" spcCol="457200">
            <a:noAutofit/>
          </a:bodyPr>
          <a:lstStyle/>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Tomato in Unexpected Applications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Tomatoes, which are on 85% of menus, are being used in unexpected ways</a:t>
            </a:r>
            <a:r>
              <a:rPr lang="en-US" sz="1000" dirty="0">
                <a:latin typeface="Aptos" panose="020B0004020202020204" pitchFamily="34" charset="0"/>
                <a:ea typeface="Calibri" panose="020F0502020204030204" pitchFamily="34" charset="0"/>
                <a:cs typeface="Times New Roman" panose="02020603050405020304" pitchFamily="18" charset="0"/>
              </a:rPr>
              <a:t> – think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“tomato dust” garnishing cocktails/mocktails or starring in desserts or smoothies.</a:t>
            </a:r>
          </a:p>
          <a:p>
            <a:pPr marL="228600" marR="0" lvl="0" indent="-228600" algn="l" defTabSz="914400" rtl="0" eaLnBrk="1" fontAlgn="auto" latinLnBrk="0" hangingPunct="1">
              <a:spcBef>
                <a:spcPts val="0"/>
              </a:spcBef>
              <a:spcAft>
                <a:spcPts val="0"/>
              </a:spcAft>
              <a:buClrTx/>
              <a:buSzTx/>
              <a:buFont typeface="+mj-lt"/>
              <a:buAutoNum type="arabicPeriod" startAt="6"/>
              <a:tabLst/>
              <a:defRPr/>
            </a:pP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Birria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Traditional birria is made with stewed goat, but it has evolved into a social media sensation </a:t>
            </a:r>
            <a:r>
              <a:rPr lang="en-US" sz="1000" dirty="0">
                <a:latin typeface="Aptos" panose="020B0004020202020204" pitchFamily="34" charset="0"/>
                <a:ea typeface="Calibri" panose="020F0502020204030204" pitchFamily="34" charset="0"/>
                <a:cs typeface="Times New Roman" panose="02020603050405020304" pitchFamily="18" charset="0"/>
              </a:rPr>
              <a:t>featuring tacos filled with beef and cheese. New iterations such as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birria pizza or birria burgers are increasingly popping up.</a:t>
            </a:r>
            <a:b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endParaRPr>
          </a:p>
          <a:p>
            <a:pPr marL="228600" indent="-228600">
              <a:buFont typeface="+mj-lt"/>
              <a:buAutoNum type="arabicPeriod" startAt="6"/>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Texture in Food/Beverages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Whether it’s tapioca pearls, jelly cubes, or red beans in boba or crispy kataifi in Dubai chocolate, expect the unexpected as more foods and beverages are being studded with textures that add to the experience.</a:t>
            </a:r>
            <a:b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Ube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purple, Filipino potato that can be used as a blank canvas and add social media-worthy color to everything from cloud lattes to croissants.</a:t>
            </a:r>
            <a:b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Monosodium Glutamate (MSG) </a:t>
            </a:r>
            <a:br>
              <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10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The tide is turning on once-misunderstood MSG, which can add umami to nearly any dish or beverage.</a:t>
            </a:r>
            <a:endParaRPr kumimoji="0" lang="en-US" sz="10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F1BA7C9-73D6-7423-8FDD-0AC34B181032}"/>
              </a:ext>
            </a:extLst>
          </p:cNvPr>
          <p:cNvSpPr txBox="1"/>
          <p:nvPr/>
        </p:nvSpPr>
        <p:spPr>
          <a:xfrm>
            <a:off x="98610" y="636176"/>
            <a:ext cx="2015483" cy="4313489"/>
          </a:xfrm>
          <a:prstGeom prst="rect">
            <a:avLst/>
          </a:prstGeom>
          <a:solidFill>
            <a:schemeClr val="bg2"/>
          </a:solidFill>
        </p:spPr>
        <p:txBody>
          <a:bodyPr wrap="square">
            <a:spAutoFit/>
          </a:bodyPr>
          <a:lstStyle/>
          <a:p>
            <a:pPr marL="0" marR="0" lvl="0" indent="0" algn="l" defTabSz="914400" rtl="0" eaLnBrk="1" fontAlgn="auto" latinLnBrk="0" hangingPunct="1">
              <a:lnSpc>
                <a:spcPts val="1500"/>
              </a:lnSpc>
              <a:spcBef>
                <a:spcPts val="0"/>
              </a:spcBef>
              <a:spcAft>
                <a:spcPts val="120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t>10 New Classics for 2026 is comprised of foods, flavors, and beverages that have become </a:t>
            </a:r>
            <a:br>
              <a:rPr kumimoji="0" lang="en-US" sz="105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br>
            <a:r>
              <a:rPr kumimoji="0" lang="en-US" sz="105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t>“new classic</a:t>
            </a:r>
            <a:r>
              <a:rPr lang="en-US" sz="1050" b="1" dirty="0">
                <a:solidFill>
                  <a:prstClr val="white"/>
                </a:solidFill>
                <a:latin typeface="Aptos" panose="020B0004020202020204" pitchFamily="34" charset="0"/>
                <a:cs typeface="Calibri" panose="020F0502020204030204" pitchFamily="34" charset="0"/>
              </a:rPr>
              <a:t>s.</a:t>
            </a:r>
            <a:r>
              <a:rPr kumimoji="0" lang="en-US" sz="105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t>”</a:t>
            </a:r>
            <a:br>
              <a:rPr kumimoji="0" lang="en-US" sz="105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br>
            <a:br>
              <a:rPr kumimoji="0" lang="en-US" sz="105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br>
            <a:r>
              <a:rPr kumimoji="0" lang="en-US" sz="1050" b="0" i="1" u="none" strike="noStrike" kern="1200" cap="none" spc="0" normalizeH="0" baseline="0" noProof="0" dirty="0">
                <a:ln>
                  <a:noFill/>
                </a:ln>
                <a:solidFill>
                  <a:prstClr val="white"/>
                </a:solidFill>
                <a:effectLst/>
                <a:uLnTx/>
                <a:uFillTx/>
                <a:latin typeface="Aptos Light" panose="020B0004020202020204" pitchFamily="34" charset="0"/>
                <a:ea typeface="+mn-ea"/>
                <a:cs typeface="Calibri" panose="020F0502020204030204" pitchFamily="34" charset="0"/>
              </a:rPr>
              <a:t>These items may not be “new,” per se, but they’re now cemented as a must-have for many consumers and can be leveraged across segments and retailers. Some New Classics also earned their spot on this list because they’re “old dogs” who have learned “new tricks” – such as tomato, a ubiquitous ingredient, that is being used in new, unexpected ways. This list is by no means exhaustive, but it should be considered as you build out menu and retail strategies for 2026.</a:t>
            </a:r>
            <a:endParaRPr kumimoji="0" lang="en-US" sz="1050" b="1" i="0" u="none" strike="noStrike" kern="1200" cap="none" spc="0" normalizeH="0" baseline="0" noProof="0" dirty="0">
              <a:ln>
                <a:noFill/>
              </a:ln>
              <a:solidFill>
                <a:prstClr val="white"/>
              </a:solidFill>
              <a:effectLst/>
              <a:uLnTx/>
              <a:uFillTx/>
              <a:latin typeface="Aptos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0383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E99D62-0352-1EB1-15BC-C4A0953B6F98}"/>
              </a:ext>
            </a:extLst>
          </p:cNvPr>
          <p:cNvSpPr>
            <a:spLocks noGrp="1"/>
          </p:cNvSpPr>
          <p:nvPr>
            <p:ph type="body" sz="quarter" idx="10"/>
          </p:nvPr>
        </p:nvSpPr>
        <p:spPr>
          <a:xfrm>
            <a:off x="51845" y="144682"/>
            <a:ext cx="2168170" cy="237045"/>
          </a:xfrm>
        </p:spPr>
        <p:txBody>
          <a:bodyPr/>
          <a:lstStyle/>
          <a:p>
            <a:r>
              <a:rPr lang="en-US" sz="1600" dirty="0">
                <a:latin typeface="Arial" panose="020B0604020202020204" pitchFamily="34" charset="0"/>
                <a:cs typeface="Arial" panose="020B0604020202020204" pitchFamily="34" charset="0"/>
              </a:rPr>
              <a:t>Operator Menu Data</a:t>
            </a:r>
          </a:p>
        </p:txBody>
      </p:sp>
      <p:graphicFrame>
        <p:nvGraphicFramePr>
          <p:cNvPr id="7" name="Table 6">
            <a:extLst>
              <a:ext uri="{FF2B5EF4-FFF2-40B4-BE49-F238E27FC236}">
                <a16:creationId xmlns:a16="http://schemas.microsoft.com/office/drawing/2014/main" id="{5BA7D8A3-2CBD-2723-18E7-7258D515C92F}"/>
              </a:ext>
            </a:extLst>
          </p:cNvPr>
          <p:cNvGraphicFramePr>
            <a:graphicFrameLocks noGrp="1"/>
          </p:cNvGraphicFramePr>
          <p:nvPr>
            <p:extLst>
              <p:ext uri="{D42A27DB-BD31-4B8C-83A1-F6EECF244321}">
                <p14:modId xmlns:p14="http://schemas.microsoft.com/office/powerpoint/2010/main" val="2788429481"/>
              </p:ext>
            </p:extLst>
          </p:nvPr>
        </p:nvGraphicFramePr>
        <p:xfrm>
          <a:off x="1135930" y="1378017"/>
          <a:ext cx="6866529" cy="3383756"/>
        </p:xfrm>
        <a:graphic>
          <a:graphicData uri="http://schemas.openxmlformats.org/drawingml/2006/table">
            <a:tbl>
              <a:tblPr>
                <a:effectLst/>
                <a:tableStyleId>{5C22544A-7EE6-4342-B048-85BDC9FD1C3A}</a:tableStyleId>
              </a:tblPr>
              <a:tblGrid>
                <a:gridCol w="1886409">
                  <a:extLst>
                    <a:ext uri="{9D8B030D-6E8A-4147-A177-3AD203B41FA5}">
                      <a16:colId xmlns:a16="http://schemas.microsoft.com/office/drawing/2014/main" val="1340328089"/>
                    </a:ext>
                  </a:extLst>
                </a:gridCol>
                <a:gridCol w="1660040">
                  <a:extLst>
                    <a:ext uri="{9D8B030D-6E8A-4147-A177-3AD203B41FA5}">
                      <a16:colId xmlns:a16="http://schemas.microsoft.com/office/drawing/2014/main" val="3513714612"/>
                    </a:ext>
                  </a:extLst>
                </a:gridCol>
                <a:gridCol w="1660040">
                  <a:extLst>
                    <a:ext uri="{9D8B030D-6E8A-4147-A177-3AD203B41FA5}">
                      <a16:colId xmlns:a16="http://schemas.microsoft.com/office/drawing/2014/main" val="1846888694"/>
                    </a:ext>
                  </a:extLst>
                </a:gridCol>
                <a:gridCol w="1660040">
                  <a:extLst>
                    <a:ext uri="{9D8B030D-6E8A-4147-A177-3AD203B41FA5}">
                      <a16:colId xmlns:a16="http://schemas.microsoft.com/office/drawing/2014/main" val="1188997124"/>
                    </a:ext>
                  </a:extLst>
                </a:gridCol>
              </a:tblGrid>
              <a:tr h="276215">
                <a:tc>
                  <a:txBody>
                    <a:bodyPr/>
                    <a:lstStyle/>
                    <a:p>
                      <a:pPr algn="r" fontAlgn="ctr"/>
                      <a:endParaRPr lang="en-US" sz="1200" b="1" i="0" u="none" strike="noStrike" dirty="0">
                        <a:solidFill>
                          <a:schemeClr val="bg1"/>
                        </a:solidFill>
                        <a:effectLst/>
                        <a:latin typeface="Aptos SemiBold" panose="020B0004020202020204" pitchFamily="34" charset="0"/>
                      </a:endParaRPr>
                    </a:p>
                  </a:txBody>
                  <a:tcPr marT="762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1" i="0" u="none" strike="noStrike" spc="0" baseline="0" dirty="0">
                          <a:solidFill>
                            <a:schemeClr val="bg1"/>
                          </a:solidFill>
                          <a:effectLst/>
                          <a:latin typeface="Aptos" panose="020B0004020202020204" pitchFamily="34" charset="0"/>
                        </a:rPr>
                        <a:t>Currently offer it</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spc="0" baseline="0" dirty="0">
                          <a:solidFill>
                            <a:schemeClr val="bg1"/>
                          </a:solidFill>
                          <a:effectLst/>
                          <a:latin typeface="Aptos" panose="020B0004020202020204" pitchFamily="34" charset="0"/>
                        </a:rPr>
                        <a:t>Don’t offer it </a:t>
                      </a:r>
                    </a:p>
                    <a:p>
                      <a:pPr algn="ctr" fontAlgn="b"/>
                      <a:r>
                        <a:rPr lang="en-US" sz="1200" b="0" i="0" u="none" strike="noStrike" spc="0" baseline="0" dirty="0">
                          <a:solidFill>
                            <a:schemeClr val="bg1"/>
                          </a:solidFill>
                          <a:effectLst/>
                          <a:latin typeface="Aptos" panose="020B0004020202020204" pitchFamily="34" charset="0"/>
                        </a:rPr>
                        <a:t>but interested</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200" b="0" i="0" u="none" strike="noStrike" spc="0" baseline="0" dirty="0">
                          <a:solidFill>
                            <a:schemeClr val="bg1"/>
                          </a:solidFill>
                          <a:effectLst/>
                          <a:latin typeface="Aptos" panose="020B0004020202020204" pitchFamily="34" charset="0"/>
                        </a:rPr>
                        <a:t>Don’t offer it and </a:t>
                      </a:r>
                      <a:br>
                        <a:rPr lang="en-US" sz="1200" b="0" i="0" u="none" strike="noStrike" spc="0" baseline="0" dirty="0">
                          <a:solidFill>
                            <a:schemeClr val="bg1"/>
                          </a:solidFill>
                          <a:effectLst/>
                          <a:latin typeface="Aptos" panose="020B0004020202020204" pitchFamily="34" charset="0"/>
                        </a:rPr>
                      </a:br>
                      <a:r>
                        <a:rPr lang="en-US" sz="1200" b="0" i="0" u="none" strike="noStrike" spc="0" baseline="0" dirty="0">
                          <a:solidFill>
                            <a:schemeClr val="bg1"/>
                          </a:solidFill>
                          <a:effectLst/>
                          <a:latin typeface="Aptos" panose="020B0004020202020204" pitchFamily="34" charset="0"/>
                        </a:rPr>
                        <a:t>not interested</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08729479"/>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Lemon Pepper</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50%</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25%</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25%</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147696"/>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Hot Honey</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41%</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35%</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23%</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781799"/>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Smashed</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30%</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34%</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37%</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2480891"/>
                  </a:ext>
                </a:extLst>
              </a:tr>
              <a:tr h="275275">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Unique Texture in Foods/Beverages</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17%</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35%</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48%</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182570"/>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Monosodium Glutamate (MSG)</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17%</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22%</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62%</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4552744"/>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Butter Chicken </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16%</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37%</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47%</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563113"/>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Birria</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16%</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35%</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50%</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4096644"/>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Basque Cheesecake</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10%</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44%</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47%</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571958"/>
                  </a:ext>
                </a:extLst>
              </a:tr>
              <a:tr h="27527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0" u="none" strike="noStrike" kern="1200" dirty="0">
                          <a:solidFill>
                            <a:schemeClr val="dk1"/>
                          </a:solidFill>
                          <a:effectLst/>
                          <a:latin typeface="Aptos" panose="020B0004020202020204" pitchFamily="34" charset="0"/>
                          <a:ea typeface="+mn-ea"/>
                          <a:cs typeface="+mn-cs"/>
                        </a:rPr>
                        <a:t>Tomato in Unexpected Applications</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8%</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29%</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63%</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9628195"/>
                  </a:ext>
                </a:extLst>
              </a:tr>
              <a:tr h="270578">
                <a:tc>
                  <a:txBody>
                    <a:bodyPr/>
                    <a:lstStyle/>
                    <a:p>
                      <a:pPr marL="0" algn="r" defTabSz="914400" rtl="0" eaLnBrk="1" fontAlgn="b" latinLnBrk="0" hangingPunct="1"/>
                      <a:r>
                        <a:rPr lang="en-US" sz="1200" b="0" i="0" u="none" strike="noStrike" kern="1200" dirty="0">
                          <a:solidFill>
                            <a:schemeClr val="dk1"/>
                          </a:solidFill>
                          <a:effectLst/>
                          <a:latin typeface="Aptos" panose="020B0004020202020204" pitchFamily="34" charset="0"/>
                          <a:ea typeface="+mn-ea"/>
                          <a:cs typeface="+mn-cs"/>
                        </a:rPr>
                        <a:t>Ube</a:t>
                      </a:r>
                    </a:p>
                  </a:txBody>
                  <a:tcPr marT="6350"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1" i="0" u="none" strike="noStrike" dirty="0">
                          <a:solidFill>
                            <a:schemeClr val="bg1"/>
                          </a:solidFill>
                          <a:effectLst/>
                          <a:latin typeface="Aptos" panose="020B0004020202020204" pitchFamily="34" charset="0"/>
                        </a:rPr>
                        <a:t>7%</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buNone/>
                      </a:pPr>
                      <a:r>
                        <a:rPr lang="en-US" sz="1200" b="0" i="0" u="none" strike="noStrike" dirty="0">
                          <a:effectLst/>
                          <a:latin typeface="Arial" panose="020B0604020202020204" pitchFamily="34" charset="0"/>
                        </a:rPr>
                        <a:t>27%</a:t>
                      </a:r>
                    </a:p>
                  </a:txBody>
                  <a:tcPr marL="7620" marR="7620" marT="7620"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Arial" panose="020B0604020202020204" pitchFamily="34" charset="0"/>
                        </a:rPr>
                        <a:t>65%</a:t>
                      </a:r>
                    </a:p>
                  </a:txBody>
                  <a:tcPr marL="7620" marR="7620" marT="7620"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483822"/>
                  </a:ext>
                </a:extLst>
              </a:tr>
            </a:tbl>
          </a:graphicData>
        </a:graphic>
      </p:graphicFrame>
      <p:sp>
        <p:nvSpPr>
          <p:cNvPr id="8" name="Rectangle 7">
            <a:extLst>
              <a:ext uri="{FF2B5EF4-FFF2-40B4-BE49-F238E27FC236}">
                <a16:creationId xmlns:a16="http://schemas.microsoft.com/office/drawing/2014/main" id="{CD6CF45E-6779-5EE6-AFFA-B12E77D27BDD}"/>
              </a:ext>
            </a:extLst>
          </p:cNvPr>
          <p:cNvSpPr/>
          <p:nvPr/>
        </p:nvSpPr>
        <p:spPr>
          <a:xfrm>
            <a:off x="1135930" y="674474"/>
            <a:ext cx="6866529" cy="703543"/>
          </a:xfrm>
          <a:prstGeom prst="rect">
            <a:avLst/>
          </a:prstGeom>
          <a:noFill/>
        </p:spPr>
        <p:txBody>
          <a:bodyPr wrap="square" lIns="137160" tIns="137160" rIns="137160" bIns="137160" numCol="1" spcCol="457200">
            <a:noAutofit/>
          </a:bodyPr>
          <a:lstStyle/>
          <a:p>
            <a:pPr marL="0" marR="0" lvl="0" indent="0" algn="ctr" defTabSz="914400" rtl="0" eaLnBrk="1" fontAlgn="auto" latinLnBrk="0" hangingPunct="1">
              <a:lnSpc>
                <a:spcPts val="2000"/>
              </a:lnSpc>
              <a:spcBef>
                <a:spcPts val="0"/>
              </a:spcBef>
              <a:spcAft>
                <a:spcPts val="120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WHAT NEW CLASSICS ARE OPERATORS OFFERING? WHICH DO THEY </a:t>
            </a:r>
            <a:r>
              <a:rPr kumimoji="0" lang="en-US" sz="1800" b="1" i="0" u="sng" strike="noStrike" kern="1200" cap="none" spc="30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WANT</a:t>
            </a:r>
            <a:r>
              <a:rPr kumimoji="0" lang="en-US" sz="1800" b="1" i="0" u="none" strike="noStrike" kern="1200" cap="none" spc="300" normalizeH="0" baseline="0" noProof="0" dirty="0">
                <a:ln>
                  <a:noFill/>
                </a:ln>
                <a:solidFill>
                  <a:prstClr val="black"/>
                </a:solidFill>
                <a:effectLst/>
                <a:uLnTx/>
                <a:uFillTx/>
                <a:latin typeface="Aptos" panose="020B0004020202020204" pitchFamily="34" charset="0"/>
                <a:ea typeface="+mn-ea"/>
                <a:cs typeface="Calibri" panose="020F0502020204030204" pitchFamily="34" charset="0"/>
              </a:rPr>
              <a:t> TO OFFER?</a:t>
            </a:r>
            <a:endParaRPr kumimoji="0" lang="en-US" sz="1800" b="0" i="0" u="none" strike="noStrike" kern="1200" cap="none" spc="300" normalizeH="0" baseline="0" noProof="0" dirty="0">
              <a:ln>
                <a:noFill/>
              </a:ln>
              <a:solidFill>
                <a:prstClr val="black"/>
              </a:solidFill>
              <a:effectLst/>
              <a:uLnTx/>
              <a:uFillTx/>
              <a:latin typeface="Aptos Light" panose="020B0004020202020204" pitchFamily="34" charset="0"/>
              <a:ea typeface="+mn-ea"/>
              <a:cs typeface="Calibri" panose="020F0502020204030204" pitchFamily="34" charset="0"/>
            </a:endParaRPr>
          </a:p>
        </p:txBody>
      </p:sp>
      <p:sp>
        <p:nvSpPr>
          <p:cNvPr id="9" name="Text Placeholder 3">
            <a:extLst>
              <a:ext uri="{FF2B5EF4-FFF2-40B4-BE49-F238E27FC236}">
                <a16:creationId xmlns:a16="http://schemas.microsoft.com/office/drawing/2014/main" id="{712FD694-4E39-F3F8-1FDC-FB7786FEFE49}"/>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06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8CCA-4FDA-4F82-1EB8-1B6ACF9E734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D0626E-D4DF-8704-9FDF-30CC7B7166DE}"/>
              </a:ext>
            </a:extLst>
          </p:cNvPr>
          <p:cNvSpPr>
            <a:spLocks noGrp="1"/>
          </p:cNvSpPr>
          <p:nvPr>
            <p:ph type="body" sz="quarter" idx="10"/>
          </p:nvPr>
        </p:nvSpPr>
        <p:spPr>
          <a:xfrm>
            <a:off x="0" y="167850"/>
            <a:ext cx="3569547" cy="267681"/>
          </a:xfrm>
        </p:spPr>
        <p:txBody>
          <a:bodyPr anchor="ctr"/>
          <a:lstStyle/>
          <a:p>
            <a:pPr>
              <a:lnSpc>
                <a:spcPct val="100000"/>
              </a:lnSpc>
            </a:pPr>
            <a:r>
              <a:rPr lang="en-US" sz="1600" dirty="0">
                <a:latin typeface="Arial" panose="020B0604020202020204" pitchFamily="34" charset="0"/>
                <a:cs typeface="Arial" panose="020B0604020202020204" pitchFamily="34" charset="0"/>
              </a:rPr>
              <a:t>Future Flavors for 2026 </a:t>
            </a:r>
          </a:p>
        </p:txBody>
      </p:sp>
      <p:sp>
        <p:nvSpPr>
          <p:cNvPr id="15" name="Text Placeholder 3">
            <a:extLst>
              <a:ext uri="{FF2B5EF4-FFF2-40B4-BE49-F238E27FC236}">
                <a16:creationId xmlns:a16="http://schemas.microsoft.com/office/drawing/2014/main" id="{690DCCDB-0C50-93E1-8724-BB3A0B53A0B5}"/>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830F71E-1E5B-2A9F-1B6C-B6D9C275F5E1}"/>
              </a:ext>
            </a:extLst>
          </p:cNvPr>
          <p:cNvSpPr/>
          <p:nvPr/>
        </p:nvSpPr>
        <p:spPr>
          <a:xfrm>
            <a:off x="2273470" y="584936"/>
            <a:ext cx="3151954" cy="4303267"/>
          </a:xfrm>
          <a:prstGeom prst="rect">
            <a:avLst/>
          </a:prstGeom>
          <a:noFill/>
        </p:spPr>
        <p:txBody>
          <a:bodyPr wrap="square" lIns="137160" tIns="137160" rIns="137160" bIns="137160" numCol="1" spcCol="457200">
            <a:noAutofit/>
          </a:bodyPr>
          <a:lstStyle/>
          <a:p>
            <a:pPr marL="228600" marR="0" lvl="0" indent="-228600" algn="l" defTabSz="914400" rtl="0" eaLnBrk="1" fontAlgn="auto" latinLnBrk="0" hangingPunct="1">
              <a:spcBef>
                <a:spcPts val="0"/>
              </a:spcBef>
              <a:spcAft>
                <a:spcPts val="0"/>
              </a:spcAft>
              <a:buClrTx/>
              <a:buSzTx/>
              <a:buFont typeface="+mj-lt"/>
              <a:buAutoNum type="arabicPeriod"/>
              <a:tabLst/>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Stracciatella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fresh, creamy, Italian cheese made from shredded mozzarella and cream that’s the luscious filling inside burrata and could be used as an elevated swap anywhere burrata or fresh mozzarella are used.</a:t>
            </a:r>
            <a:b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endParaRPr>
          </a:p>
          <a:p>
            <a:pPr marL="228600" indent="-228600">
              <a:buFont typeface="+mj-lt"/>
              <a:buAutoNum type="arabicPeriod"/>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Camu kadaifi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This small Brazilian berry has the potential to be the next big superfood, as it boasts high levels of vitamin C</a:t>
            </a:r>
            <a:r>
              <a:rPr lang="en-US" sz="900" dirty="0">
                <a:latin typeface="Aptos" panose="020B0004020202020204" pitchFamily="34" charset="0"/>
                <a:ea typeface="Calibri" panose="020F0502020204030204" pitchFamily="34" charset="0"/>
                <a:cs typeface="Times New Roman" panose="02020603050405020304" pitchFamily="18" charset="0"/>
              </a:rPr>
              <a:t> and</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antioxidants. </a:t>
            </a:r>
            <a:r>
              <a:rPr lang="en-US" sz="900" dirty="0">
                <a:latin typeface="Aptos" panose="020B0004020202020204" pitchFamily="34" charset="0"/>
                <a:ea typeface="Calibri" panose="020F0502020204030204" pitchFamily="34" charset="0"/>
                <a:cs typeface="Times New Roman" panose="02020603050405020304" pitchFamily="18" charset="0"/>
              </a:rPr>
              <a:t>It’s typically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mixed into smoothies.</a:t>
            </a:r>
          </a:p>
          <a:p>
            <a:pPr marL="228600" indent="-228600">
              <a:buFont typeface="+mj-lt"/>
              <a:buAutoNum type="arabicPeriod"/>
              <a:defRPr/>
            </a:pPr>
            <a:endParaRPr lang="en-US" sz="900" dirty="0">
              <a:latin typeface="Aptos" panose="020B0004020202020204" pitchFamily="34" charset="0"/>
              <a:ea typeface="Calibri" panose="020F0502020204030204" pitchFamily="34" charset="0"/>
              <a:cs typeface="Times New Roman" panose="02020603050405020304" pitchFamily="18" charset="0"/>
            </a:endParaRPr>
          </a:p>
          <a:p>
            <a:pPr marL="228600" indent="-228600">
              <a:buFont typeface="+mj-lt"/>
              <a:buAutoNum type="arabicPeriod"/>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Char Siu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classic Chinese preparation featuring red-hued, sweet and savory BBQ pork that can be applied to a variety of different animal proteins.</a:t>
            </a:r>
            <a:b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lang="en-US" sz="900" dirty="0">
              <a:latin typeface="Aptos" panose="020B0004020202020204" pitchFamily="34" charset="0"/>
              <a:ea typeface="Calibri" panose="020F0502020204030204" pitchFamily="34" charset="0"/>
              <a:cs typeface="Times New Roman" panose="02020603050405020304" pitchFamily="18" charset="0"/>
            </a:endParaRPr>
          </a:p>
          <a:p>
            <a:pPr marL="228600" indent="-228600">
              <a:buFont typeface="+mj-lt"/>
              <a:buAutoNum type="arabicPeriod"/>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Piloncillo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Lean into piloncillo as consumers turn to natural sugars. This Latin American brown sugar can add complex notes of caramel and molasses to everything from drinks like café de olla to baked goods.</a:t>
            </a:r>
          </a:p>
          <a:p>
            <a:pPr marL="228600" indent="-228600">
              <a:buFont typeface="+mj-lt"/>
              <a:buAutoNum type="arabicPeriod"/>
              <a:defRPr/>
            </a:pPr>
            <a:endParaRPr lang="en-US" sz="900" dirty="0">
              <a:latin typeface="Aptos" panose="020B0004020202020204" pitchFamily="34" charset="0"/>
              <a:ea typeface="Calibri" panose="020F0502020204030204" pitchFamily="34" charset="0"/>
              <a:cs typeface="Times New Roman" panose="02020603050405020304" pitchFamily="18" charset="0"/>
            </a:endParaRPr>
          </a:p>
          <a:p>
            <a:pPr marL="228600" indent="-228600">
              <a:buFont typeface="+mj-lt"/>
              <a:buAutoNum type="arabicPeriod"/>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Peruvian Black Mint (Huacatay)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Peruvian black mint has notes of mint, citrus, basil, and tarragon and could add global flair to any dish or beverage featuring traditional mint. It also stars in aji de huacatay, a green sauce/salsa that could be the next chimichurri. </a:t>
            </a:r>
            <a:endPar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2878306-56F3-1DFA-102E-A272F62D9A08}"/>
              </a:ext>
            </a:extLst>
          </p:cNvPr>
          <p:cNvSpPr/>
          <p:nvPr/>
        </p:nvSpPr>
        <p:spPr>
          <a:xfrm>
            <a:off x="5584847" y="607659"/>
            <a:ext cx="3151954" cy="4418154"/>
          </a:xfrm>
          <a:prstGeom prst="rect">
            <a:avLst/>
          </a:prstGeom>
          <a:noFill/>
        </p:spPr>
        <p:txBody>
          <a:bodyPr wrap="square" lIns="137160" tIns="137160" rIns="137160" bIns="137160" numCol="1" spcCol="457200">
            <a:noAutofit/>
          </a:bodyPr>
          <a:lstStyle/>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Ataya Tea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A Senegalese tea made with gunpowder green tea leaves, sugar, and mint, and features a foamy top that could appeal to lovers of coffee foam while also capitalizing on the teatime trend.</a:t>
            </a:r>
            <a:b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Som Tum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Sweet, spicy, sour, and salty som tum is a quintessential Thai green papaya salad that can be easily customized to meet a variety of consumer preferences and serve as flavor inspiration for beverages.</a:t>
            </a:r>
            <a:b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lang="en-US" sz="900" dirty="0">
              <a:latin typeface="Aptos" panose="020B0004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Ancient Grain Beer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Combining beer with health and sustainability-forward trends, ancient grain beer is brewed with ancient grains such as African fonio or quinoa.</a:t>
            </a:r>
            <a:b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lang="en-US" sz="900" dirty="0">
              <a:latin typeface="Aptos" panose="020B000402020202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Fermented Black Beans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Black soybeans that have been fermented with salt and a fermenting agent similar to koji. While often used in a sauce to add funk to dishes, fermented black beans can also be used whole to add texture.</a:t>
            </a:r>
            <a:b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br>
            <a:endPar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spcBef>
                <a:spcPts val="0"/>
              </a:spcBef>
              <a:spcAft>
                <a:spcPts val="0"/>
              </a:spcAft>
              <a:buClrTx/>
              <a:buSzTx/>
              <a:buFont typeface="+mj-lt"/>
              <a:buAutoNum type="arabicPeriod" startAt="6"/>
              <a:tabLst/>
              <a:defRPr/>
            </a:pPr>
            <a: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t>Grass Jelly </a:t>
            </a:r>
            <a:br>
              <a:rPr kumimoji="0" lang="en-US" sz="900" b="1" i="0" u="none" strike="noStrike" kern="1200" cap="none" spc="0" normalizeH="0" baseline="0" noProof="0" dirty="0">
                <a:ln>
                  <a:noFill/>
                </a:ln>
                <a:effectLst/>
                <a:uLnTx/>
                <a:uFillTx/>
                <a:latin typeface="Aptos "/>
                <a:ea typeface="Calibri" panose="020F0502020204030204" pitchFamily="34" charset="0"/>
                <a:cs typeface="Times New Roman" panose="02020603050405020304" pitchFamily="18" charset="0"/>
              </a:rPr>
            </a:br>
            <a:r>
              <a:rPr kumimoji="0" lang="en-US" sz="900" b="1"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9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Made with Chinese mesona (an herb that’s part of the mint family), this jet-black jelly dessert is often featured as a topping/add-in to beloved boba.</a:t>
            </a:r>
            <a:endParaRPr kumimoji="0" lang="en-US" sz="900" b="0" i="0" u="none" strike="noStrike" kern="1200" cap="none" spc="0" normalizeH="0" baseline="0" noProof="0" dirty="0">
              <a:ln>
                <a:noFill/>
              </a:ln>
              <a:effectLst/>
              <a:uLnTx/>
              <a:uFillTx/>
              <a:latin typeface="Aptos Light" panose="020B00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01A24D4-A610-B37E-8BD0-BEFE1A7E2D8E}"/>
              </a:ext>
            </a:extLst>
          </p:cNvPr>
          <p:cNvSpPr txBox="1"/>
          <p:nvPr/>
        </p:nvSpPr>
        <p:spPr>
          <a:xfrm>
            <a:off x="72410" y="607659"/>
            <a:ext cx="2073006" cy="4367991"/>
          </a:xfrm>
          <a:prstGeom prst="rect">
            <a:avLst/>
          </a:prstGeom>
          <a:solidFill>
            <a:schemeClr val="bg2"/>
          </a:solidFill>
        </p:spPr>
        <p:txBody>
          <a:bodyPr wrap="square">
            <a:spAutoFit/>
          </a:bodyPr>
          <a:lstStyle/>
          <a:p>
            <a:pPr marL="0" marR="0" lvl="0" indent="0" algn="l" defTabSz="914400" rtl="0" eaLnBrk="1" fontAlgn="auto" latinLnBrk="0" hangingPunct="1">
              <a:lnSpc>
                <a:spcPts val="1400"/>
              </a:lnSpc>
              <a:spcBef>
                <a:spcPts val="0"/>
              </a:spcBef>
              <a:spcAft>
                <a:spcPts val="12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0B0004020202020204" pitchFamily="34" charset="0"/>
                <a:ea typeface="+mn-ea"/>
                <a:cs typeface="Calibri" panose="020F0502020204030204" pitchFamily="34" charset="0"/>
              </a:rPr>
              <a:t>Our list of 10 Foods, Flavors, &amp; Beverages for the Future walks the line between innovative/trend-forward yet approachable and rooted in reality.</a:t>
            </a:r>
          </a:p>
          <a:p>
            <a:pPr marL="0" marR="0" lvl="0" indent="0" algn="l" defTabSz="914400" rtl="0" eaLnBrk="1" fontAlgn="auto" latinLnBrk="0" hangingPunct="1">
              <a:lnSpc>
                <a:spcPts val="1400"/>
              </a:lnSpc>
              <a:spcBef>
                <a:spcPts val="0"/>
              </a:spcBef>
              <a:spcAft>
                <a:spcPts val="1200"/>
              </a:spcAft>
              <a:buClrTx/>
              <a:buSzTx/>
              <a:buFontTx/>
              <a:buNone/>
              <a:tabLst/>
              <a:defRPr/>
            </a:pPr>
            <a:r>
              <a:rPr kumimoji="0" lang="en-US" sz="1000" b="1" i="1" u="none" strike="noStrike" kern="1200" cap="none" spc="0" normalizeH="0" baseline="0" noProof="0" dirty="0">
                <a:ln>
                  <a:noFill/>
                </a:ln>
                <a:solidFill>
                  <a:prstClr val="white"/>
                </a:solidFill>
                <a:effectLst/>
                <a:uLnTx/>
                <a:uFillTx/>
                <a:latin typeface="Aptos Light" panose="020B0004020202020204" pitchFamily="34" charset="0"/>
                <a:ea typeface="+mn-ea"/>
                <a:cs typeface="Calibri" panose="020F0502020204030204" pitchFamily="34" charset="0"/>
              </a:rPr>
              <a:t>How does one decide which “out there” food, flavor, or beverage is “out there” enough to be unique, but not so out there that it’s not even worth talking about? It’s the difference between something like fermented black beans, which is unlikely to ever be in Ubiquity on the MAC, but also has more traction going than, say, ant yogurt. Not all of the following foods, flavors, and beverages will be right for every business, </a:t>
            </a:r>
            <a:r>
              <a:rPr lang="en-US" sz="1000" b="1" i="1" dirty="0">
                <a:solidFill>
                  <a:prstClr val="white"/>
                </a:solidFill>
                <a:latin typeface="Aptos Light" panose="020B0004020202020204" pitchFamily="34" charset="0"/>
                <a:cs typeface="Calibri" panose="020F0502020204030204" pitchFamily="34" charset="0"/>
              </a:rPr>
              <a:t>but </a:t>
            </a:r>
            <a:r>
              <a:rPr kumimoji="0" lang="en-US" sz="1000" b="1" i="1" u="none" strike="noStrike" kern="1200" cap="none" spc="0" normalizeH="0" baseline="0" noProof="0" dirty="0">
                <a:ln>
                  <a:noFill/>
                </a:ln>
                <a:solidFill>
                  <a:prstClr val="white"/>
                </a:solidFill>
                <a:effectLst/>
                <a:uLnTx/>
                <a:uFillTx/>
                <a:latin typeface="Aptos Light" panose="020B0004020202020204" pitchFamily="34" charset="0"/>
                <a:ea typeface="+mn-ea"/>
                <a:cs typeface="Calibri" panose="020F0502020204030204" pitchFamily="34" charset="0"/>
              </a:rPr>
              <a:t>we’ve worked to balance some farther out trends (grass jelly) with more widely-applicable nearer-term trends (piloncillo).</a:t>
            </a:r>
            <a:endParaRPr kumimoji="0" lang="en-US" sz="1000" b="1" i="0" u="none" strike="noStrike" kern="1200" cap="none" spc="0" normalizeH="0" baseline="0" noProof="0" dirty="0">
              <a:ln>
                <a:noFill/>
              </a:ln>
              <a:solidFill>
                <a:prstClr val="white"/>
              </a:solidFill>
              <a:effectLst/>
              <a:uLnTx/>
              <a:uFillTx/>
              <a:latin typeface="Aptos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757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4FA8A-A218-DF89-0912-3EF25172396C}"/>
              </a:ext>
            </a:extLst>
          </p:cNvPr>
          <p:cNvPicPr>
            <a:picLocks noChangeAspect="1"/>
          </p:cNvPicPr>
          <p:nvPr/>
        </p:nvPicPr>
        <p:blipFill>
          <a:blip r:embed="rId2"/>
          <a:srcRect l="11053" t="4118" b="15170"/>
          <a:stretch/>
        </p:blipFill>
        <p:spPr>
          <a:xfrm>
            <a:off x="3433878" y="747166"/>
            <a:ext cx="5445108" cy="4017994"/>
          </a:xfrm>
          <a:prstGeom prst="rect">
            <a:avLst/>
          </a:prstGeom>
        </p:spPr>
      </p:pic>
      <p:sp>
        <p:nvSpPr>
          <p:cNvPr id="3" name="Text Placeholder 2">
            <a:extLst>
              <a:ext uri="{FF2B5EF4-FFF2-40B4-BE49-F238E27FC236}">
                <a16:creationId xmlns:a16="http://schemas.microsoft.com/office/drawing/2014/main" id="{6D3E670F-2800-5FA9-5DBC-BE1CAD31145D}"/>
              </a:ext>
            </a:extLst>
          </p:cNvPr>
          <p:cNvSpPr>
            <a:spLocks noGrp="1"/>
          </p:cNvSpPr>
          <p:nvPr>
            <p:ph type="body" sz="quarter" idx="10"/>
          </p:nvPr>
        </p:nvSpPr>
        <p:spPr>
          <a:xfrm>
            <a:off x="58619" y="163246"/>
            <a:ext cx="3267088" cy="237045"/>
          </a:xfrm>
        </p:spPr>
        <p:txBody>
          <a:bodyPr/>
          <a:lstStyle/>
          <a:p>
            <a:r>
              <a:rPr lang="en-US" sz="1600" dirty="0">
                <a:latin typeface="Arial" panose="020B0604020202020204" pitchFamily="34" charset="0"/>
                <a:cs typeface="Arial" panose="020B0604020202020204" pitchFamily="34" charset="0"/>
              </a:rPr>
              <a:t>Uptick in Fiber Interest</a:t>
            </a:r>
          </a:p>
        </p:txBody>
      </p:sp>
      <p:sp>
        <p:nvSpPr>
          <p:cNvPr id="7" name="Rectangle 6">
            <a:extLst>
              <a:ext uri="{FF2B5EF4-FFF2-40B4-BE49-F238E27FC236}">
                <a16:creationId xmlns:a16="http://schemas.microsoft.com/office/drawing/2014/main" id="{880E229C-6DF8-6F39-E720-56FAFAE23462}"/>
              </a:ext>
            </a:extLst>
          </p:cNvPr>
          <p:cNvSpPr/>
          <p:nvPr/>
        </p:nvSpPr>
        <p:spPr>
          <a:xfrm>
            <a:off x="284991" y="1880261"/>
            <a:ext cx="4341567" cy="2516073"/>
          </a:xfrm>
          <a:prstGeom prst="rect">
            <a:avLst/>
          </a:prstGeom>
          <a:noFill/>
        </p:spPr>
        <p:txBody>
          <a:bodyPr wrap="square" lIns="102870" tIns="102870" rIns="102870" bIns="102870">
            <a:spAutoFit/>
          </a:bodyPr>
          <a:lstStyle/>
          <a:p>
            <a:pPr defTabSz="685800">
              <a:lnSpc>
                <a:spcPts val="1200"/>
              </a:lnSpc>
              <a:defRPr/>
            </a:pPr>
            <a:r>
              <a:rPr lang="en-US" sz="1050" b="1" dirty="0">
                <a:latin typeface="Aptos" panose="020B0004020202020204" pitchFamily="34" charset="0"/>
                <a:ea typeface="Calibri" panose="020F0502020204030204" pitchFamily="34" charset="0"/>
                <a:cs typeface="Times New Roman" panose="02020603050405020304" pitchFamily="18" charset="0"/>
              </a:rPr>
              <a:t>What it is: </a:t>
            </a:r>
            <a:r>
              <a:rPr lang="en-US" sz="1050" dirty="0">
                <a:latin typeface="Aptos" panose="020B0004020202020204" pitchFamily="34" charset="0"/>
                <a:ea typeface="Calibri" panose="020F0502020204030204" pitchFamily="34" charset="0"/>
                <a:cs typeface="Times New Roman" panose="02020603050405020304" pitchFamily="18" charset="0"/>
              </a:rPr>
              <a:t>Gut health and GLP-1s are trending, and with that, manufacturers and retailers are focusing on fiber (which can naturally increase the GLP-1 hormone in the body) and calling it out on food/beverage packaging. Fibermaxxing, a TikTok trend where consumers try to fit as much fiber as possible into a recipe or dish, is further propelling the fiber trend.</a:t>
            </a:r>
          </a:p>
          <a:p>
            <a:pPr defTabSz="685800">
              <a:lnSpc>
                <a:spcPts val="1200"/>
              </a:lnSpc>
              <a:defRPr/>
            </a:pPr>
            <a:endParaRPr lang="en-US" sz="1050" dirty="0">
              <a:latin typeface="Aptos" panose="020B0004020202020204" pitchFamily="34" charset="0"/>
              <a:ea typeface="Calibri" panose="020F0502020204030204" pitchFamily="34" charset="0"/>
              <a:cs typeface="Times New Roman" panose="02020603050405020304" pitchFamily="18" charset="0"/>
            </a:endParaRPr>
          </a:p>
          <a:p>
            <a:pPr defTabSz="685800">
              <a:lnSpc>
                <a:spcPts val="1200"/>
              </a:lnSpc>
              <a:defRPr/>
            </a:pPr>
            <a:r>
              <a:rPr lang="en-US" sz="1050" b="1" dirty="0">
                <a:latin typeface="Aptos" panose="020B0004020202020204" pitchFamily="34" charset="0"/>
                <a:ea typeface="Calibri" panose="020F0502020204030204" pitchFamily="34" charset="0"/>
                <a:cs typeface="Times New Roman" panose="02020603050405020304" pitchFamily="18" charset="0"/>
              </a:rPr>
              <a:t>Why it matters: </a:t>
            </a:r>
            <a:r>
              <a:rPr lang="en-US" sz="1050" dirty="0">
                <a:latin typeface="Aptos" panose="020B0004020202020204" pitchFamily="34" charset="0"/>
                <a:ea typeface="Calibri" panose="020F0502020204030204" pitchFamily="34" charset="0"/>
                <a:cs typeface="Times New Roman" panose="02020603050405020304" pitchFamily="18" charset="0"/>
              </a:rPr>
              <a:t>Fiber is set to be the next big health trend following on the heels of protein, particularly at retail, where new products are popping up highlighting fiber in relation to gut health. Notably, over half of consumers say that when thinking about their health in 2026, consuming more foods/beverages for gut health will be important to them.</a:t>
            </a:r>
          </a:p>
          <a:p>
            <a:pPr defTabSz="685800">
              <a:lnSpc>
                <a:spcPts val="1200"/>
              </a:lnSpc>
              <a:defRPr/>
            </a:pPr>
            <a:endParaRPr lang="en-US" sz="1050" b="1" dirty="0">
              <a:latin typeface="Aptos" panose="020B0004020202020204" pitchFamily="34" charset="0"/>
              <a:ea typeface="Calibri" panose="020F0502020204030204" pitchFamily="34" charset="0"/>
              <a:cs typeface="Times New Roman" panose="02020603050405020304" pitchFamily="18" charset="0"/>
            </a:endParaRPr>
          </a:p>
          <a:p>
            <a:pPr defTabSz="685800">
              <a:lnSpc>
                <a:spcPts val="1200"/>
              </a:lnSpc>
              <a:defRPr/>
            </a:pPr>
            <a:r>
              <a:rPr lang="en-US" sz="1050" b="1" dirty="0">
                <a:latin typeface="Aptos" panose="020B0004020202020204" pitchFamily="34" charset="0"/>
                <a:ea typeface="Calibri" panose="020F0502020204030204" pitchFamily="34" charset="0"/>
                <a:cs typeface="Times New Roman" panose="02020603050405020304" pitchFamily="18" charset="0"/>
              </a:rPr>
              <a:t>Where to find it: </a:t>
            </a:r>
            <a:r>
              <a:rPr lang="en-US" sz="1050" dirty="0">
                <a:latin typeface="Aptos" panose="020B0004020202020204" pitchFamily="34" charset="0"/>
                <a:ea typeface="Calibri" panose="020F0502020204030204" pitchFamily="34" charset="0"/>
                <a:cs typeface="Times New Roman" panose="02020603050405020304" pitchFamily="18" charset="0"/>
              </a:rPr>
              <a:t>Retail</a:t>
            </a:r>
          </a:p>
        </p:txBody>
      </p:sp>
      <p:sp>
        <p:nvSpPr>
          <p:cNvPr id="9" name="TextBox 8">
            <a:extLst>
              <a:ext uri="{FF2B5EF4-FFF2-40B4-BE49-F238E27FC236}">
                <a16:creationId xmlns:a16="http://schemas.microsoft.com/office/drawing/2014/main" id="{4B5EE9A5-6F2D-40F5-2542-2DF518F36EEC}"/>
              </a:ext>
            </a:extLst>
          </p:cNvPr>
          <p:cNvSpPr txBox="1"/>
          <p:nvPr/>
        </p:nvSpPr>
        <p:spPr>
          <a:xfrm>
            <a:off x="284991" y="958967"/>
            <a:ext cx="5500149" cy="703819"/>
          </a:xfrm>
          <a:prstGeom prst="rect">
            <a:avLst/>
          </a:prstGeom>
          <a:noFill/>
        </p:spPr>
        <p:txBody>
          <a:bodyPr wrap="square" rtlCol="0">
            <a:noAutofit/>
          </a:bodyPr>
          <a:lstStyle/>
          <a:p>
            <a:pPr defTabSz="685800">
              <a:lnSpc>
                <a:spcPts val="3900"/>
              </a:lnSpc>
              <a:defRPr/>
            </a:pPr>
            <a:r>
              <a:rPr lang="en-US" sz="4125" b="1" spc="225" dirty="0">
                <a:latin typeface="Aptos ExtraBold" panose="020B0004020202020204" pitchFamily="34" charset="0"/>
                <a:cs typeface="Chakra Petch" pitchFamily="2" charset="-34"/>
              </a:rPr>
              <a:t>FIBER TO THE MAX</a:t>
            </a:r>
            <a:endParaRPr lang="en-US" sz="4125" b="1" spc="225" dirty="0">
              <a:latin typeface="Aptos Black" panose="020B0004020202020204" pitchFamily="34" charset="0"/>
              <a:cs typeface="Chakra Petch" pitchFamily="2" charset="-34"/>
            </a:endParaRPr>
          </a:p>
        </p:txBody>
      </p:sp>
      <p:sp>
        <p:nvSpPr>
          <p:cNvPr id="10" name="TextBox 9">
            <a:extLst>
              <a:ext uri="{FF2B5EF4-FFF2-40B4-BE49-F238E27FC236}">
                <a16:creationId xmlns:a16="http://schemas.microsoft.com/office/drawing/2014/main" id="{D89FA4B0-0E76-210F-3F1B-D8079789FCB4}"/>
              </a:ext>
            </a:extLst>
          </p:cNvPr>
          <p:cNvSpPr txBox="1"/>
          <p:nvPr/>
        </p:nvSpPr>
        <p:spPr>
          <a:xfrm>
            <a:off x="312412" y="1491340"/>
            <a:ext cx="3815206" cy="300082"/>
          </a:xfrm>
          <a:prstGeom prst="rect">
            <a:avLst/>
          </a:prstGeom>
          <a:noFill/>
        </p:spPr>
        <p:txBody>
          <a:bodyPr wrap="square">
            <a:spAutoFit/>
          </a:bodyPr>
          <a:lstStyle/>
          <a:p>
            <a:r>
              <a:rPr lang="en-US" sz="1350" b="1" spc="450" dirty="0">
                <a:latin typeface="Aptos SemiBold" panose="020B0004020202020204" pitchFamily="34" charset="0"/>
                <a:cs typeface="Chakra Petch" pitchFamily="2" charset="-34"/>
              </a:rPr>
              <a:t>FIBER IS THE NEW PROTEIN</a:t>
            </a:r>
            <a:endParaRPr lang="en-US" sz="1350" dirty="0">
              <a:latin typeface="Aptos" panose="020B0004020202020204" pitchFamily="34" charset="0"/>
            </a:endParaRPr>
          </a:p>
        </p:txBody>
      </p:sp>
      <p:sp>
        <p:nvSpPr>
          <p:cNvPr id="11" name="Text Placeholder 3">
            <a:extLst>
              <a:ext uri="{FF2B5EF4-FFF2-40B4-BE49-F238E27FC236}">
                <a16:creationId xmlns:a16="http://schemas.microsoft.com/office/drawing/2014/main" id="{D9515079-F89F-DE54-7529-590FD6600B7C}"/>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8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279B38-8856-7CA5-8A3C-3487BCD3EF51}"/>
              </a:ext>
            </a:extLst>
          </p:cNvPr>
          <p:cNvSpPr>
            <a:spLocks noGrp="1"/>
          </p:cNvSpPr>
          <p:nvPr>
            <p:ph type="body" sz="quarter" idx="10"/>
          </p:nvPr>
        </p:nvSpPr>
        <p:spPr>
          <a:xfrm>
            <a:off x="0" y="119230"/>
            <a:ext cx="3558342" cy="237045"/>
          </a:xfrm>
        </p:spPr>
        <p:txBody>
          <a:bodyPr/>
          <a:lstStyle/>
          <a:p>
            <a:r>
              <a:rPr lang="en-US" sz="1600" dirty="0">
                <a:latin typeface="Arial" panose="020B0604020202020204" pitchFamily="34" charset="0"/>
                <a:cs typeface="Arial" panose="020B0604020202020204" pitchFamily="34" charset="0"/>
              </a:rPr>
              <a:t>Consumers looking for Fiber</a:t>
            </a:r>
          </a:p>
        </p:txBody>
      </p:sp>
      <p:sp>
        <p:nvSpPr>
          <p:cNvPr id="7" name="Rectangle 6">
            <a:extLst>
              <a:ext uri="{FF2B5EF4-FFF2-40B4-BE49-F238E27FC236}">
                <a16:creationId xmlns:a16="http://schemas.microsoft.com/office/drawing/2014/main" id="{AC07661C-948D-E392-D8C6-42263637CB8C}"/>
              </a:ext>
            </a:extLst>
          </p:cNvPr>
          <p:cNvSpPr/>
          <p:nvPr/>
        </p:nvSpPr>
        <p:spPr>
          <a:xfrm>
            <a:off x="194084" y="679186"/>
            <a:ext cx="7202395" cy="4226561"/>
          </a:xfrm>
          <a:prstGeom prst="rect">
            <a:avLst/>
          </a:prstGeom>
          <a:noFill/>
        </p:spPr>
        <p:txBody>
          <a:bodyPr wrap="square" lIns="137160" tIns="137160" rIns="137160" bIns="137160" numCol="1" spcCol="457200">
            <a:noAutofit/>
          </a:bodyPr>
          <a:lstStyle/>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When Datassential asked consumers how important various attributes were when thinking about their health in 2026, increasing fiber intake was behind increasing protein intake </a:t>
            </a:r>
            <a:r>
              <a:rPr lang="en-US" sz="1200" dirty="0">
                <a:solidFill>
                  <a:prstClr val="black">
                    <a:lumMod val="85000"/>
                    <a:lumOff val="15000"/>
                  </a:prstClr>
                </a:solidFill>
                <a:latin typeface="Aptos Light" panose="020B0004020202020204" pitchFamily="34" charset="0"/>
                <a:ea typeface="Calibri" panose="020F0502020204030204" pitchFamily="34" charset="0"/>
                <a:cs typeface="Times New Roman" panose="02020603050405020304" pitchFamily="18" charset="0"/>
              </a:rPr>
              <a:t>only </a:t>
            </a:r>
            <a: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by a tiny (nearly negligible) margin – 51% compared to 52% – indicating a shift from protein being the big health trend to fiber. </a:t>
            </a:r>
            <a:b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br>
            <a:endPar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In line with the growth of the overarching gut health trend and the rise of GLP-1s, fiber (which can naturally increase the GLP-1 hormone in the body, according to NPR, with some fibers ”more potent at triggering GLP-1 release and at regulating hunger than others”) could overtake protein in the year(s) ahead as a primary callout on products at retail. </a:t>
            </a:r>
            <a:b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br>
            <a:endPar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A new type of diet called fibermaxxing has taken off on TikTok, which could further propel the fiber trend forward. While fibermaxxing isn’t widely recognized yet (only 12% of consumers overall know what it is, but that number jumps to </a:t>
            </a:r>
            <a:r>
              <a:rPr lang="en-US" sz="1200" dirty="0">
                <a:solidFill>
                  <a:prstClr val="black">
                    <a:lumMod val="85000"/>
                    <a:lumOff val="15000"/>
                  </a:prstClr>
                </a:solidFill>
                <a:latin typeface="Aptos Light" panose="020B0004020202020204" pitchFamily="34" charset="0"/>
                <a:ea typeface="Calibri" panose="020F0502020204030204" pitchFamily="34" charset="0"/>
                <a:cs typeface="Times New Roman" panose="02020603050405020304" pitchFamily="18" charset="0"/>
              </a:rPr>
              <a:t>21</a:t>
            </a:r>
            <a:r>
              <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 of Gen Z), once consumers know what it involves (simply maximizing fiber intake by making high-fiber recipes and consuming high-fiber foods/beverages), 52% are interested in trying it, revealing that there’s a broad market for high fiber products and the concept of fibermaxxing. </a:t>
            </a:r>
          </a:p>
          <a:p>
            <a:pPr marR="0" lvl="0" algn="l" defTabSz="914400" rtl="0" eaLnBrk="1" fontAlgn="auto" latinLnBrk="0" hangingPunct="1">
              <a:lnSpc>
                <a:spcPts val="1800"/>
              </a:lnSpc>
              <a:spcBef>
                <a:spcPts val="0"/>
              </a:spcBef>
              <a:spcAft>
                <a:spcPts val="0"/>
              </a:spcAft>
              <a:buClrTx/>
              <a:buSzTx/>
              <a:tabLst/>
              <a:defRPr/>
            </a:pPr>
            <a:endParaRPr kumimoji="0" lang="en-US" sz="1200"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ts val="1800"/>
              </a:lnSpc>
              <a:spcBef>
                <a:spcPts val="0"/>
              </a:spcBef>
              <a:spcAft>
                <a:spcPts val="0"/>
              </a:spcAft>
              <a:buClrTx/>
              <a:buSzTx/>
              <a:buFont typeface="Arial" panose="020B0604020202020204" pitchFamily="34" charset="0"/>
              <a:buChar char="•"/>
              <a:tabLst/>
              <a:defRPr/>
            </a:pPr>
            <a:r>
              <a:rPr lang="en-US" sz="1400" b="1" dirty="0">
                <a:solidFill>
                  <a:prstClr val="black">
                    <a:lumMod val="85000"/>
                    <a:lumOff val="15000"/>
                  </a:prstClr>
                </a:solidFill>
                <a:latin typeface="Aptos Light" panose="020B0004020202020204" pitchFamily="34" charset="0"/>
                <a:ea typeface="Calibri" panose="020F0502020204030204" pitchFamily="34" charset="0"/>
                <a:cs typeface="Times New Roman" panose="02020603050405020304" pitchFamily="18" charset="0"/>
              </a:rPr>
              <a:t>O</a:t>
            </a:r>
            <a:r>
              <a:rPr kumimoji="0" lang="en-US" sz="1400" b="1"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perators are not currently taking advantage of the fiber trend </a:t>
            </a:r>
            <a:r>
              <a:rPr lang="en-US" sz="1400" b="1" dirty="0">
                <a:solidFill>
                  <a:prstClr val="black">
                    <a:lumMod val="85000"/>
                    <a:lumOff val="15000"/>
                  </a:prstClr>
                </a:solidFill>
                <a:latin typeface="Aptos Light" panose="020B0004020202020204" pitchFamily="34" charset="0"/>
                <a:ea typeface="Calibri" panose="020F0502020204030204" pitchFamily="34" charset="0"/>
                <a:cs typeface="Times New Roman" panose="02020603050405020304" pitchFamily="18" charset="0"/>
              </a:rPr>
              <a:t>– </a:t>
            </a:r>
            <a:r>
              <a:rPr kumimoji="0" lang="en-US" sz="1400" b="1"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only 22% say they already offer high-fiber items and promote that to patrons</a:t>
            </a:r>
            <a:r>
              <a:rPr lang="en-US" sz="1400" b="1" dirty="0">
                <a:solidFill>
                  <a:prstClr val="black">
                    <a:lumMod val="85000"/>
                    <a:lumOff val="15000"/>
                  </a:prstClr>
                </a:solidFill>
                <a:latin typeface="Aptos Light" panose="020B0004020202020204" pitchFamily="34" charset="0"/>
                <a:ea typeface="Calibri" panose="020F0502020204030204" pitchFamily="34" charset="0"/>
                <a:cs typeface="Times New Roman" panose="02020603050405020304" pitchFamily="18" charset="0"/>
              </a:rPr>
              <a:t> – making it</a:t>
            </a:r>
            <a:r>
              <a:rPr kumimoji="0" lang="en-US" sz="1400" b="1" u="none" strike="noStrike" kern="1200" cap="none" spc="0" normalizeH="0" baseline="0" noProof="0" dirty="0">
                <a:ln>
                  <a:noFill/>
                </a:ln>
                <a:solidFill>
                  <a:prstClr val="black">
                    <a:lumMod val="85000"/>
                    <a:lumOff val="15000"/>
                  </a:prstClr>
                </a:solidFill>
                <a:effectLst/>
                <a:uLnTx/>
                <a:uFillTx/>
                <a:latin typeface="Aptos Light" panose="020B0004020202020204" pitchFamily="34" charset="0"/>
                <a:ea typeface="Calibri" panose="020F0502020204030204" pitchFamily="34" charset="0"/>
                <a:cs typeface="Times New Roman" panose="02020603050405020304" pitchFamily="18" charset="0"/>
              </a:rPr>
              <a:t> a missed opportunity.</a:t>
            </a:r>
          </a:p>
        </p:txBody>
      </p:sp>
      <p:sp>
        <p:nvSpPr>
          <p:cNvPr id="8" name="Text Placeholder 3">
            <a:extLst>
              <a:ext uri="{FF2B5EF4-FFF2-40B4-BE49-F238E27FC236}">
                <a16:creationId xmlns:a16="http://schemas.microsoft.com/office/drawing/2014/main" id="{C00BF803-497B-F114-41C9-BCBA2D3ECE8A}"/>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24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28653A-854A-9AED-DE8B-00EBA4E03256}"/>
              </a:ext>
            </a:extLst>
          </p:cNvPr>
          <p:cNvSpPr>
            <a:spLocks noGrp="1"/>
          </p:cNvSpPr>
          <p:nvPr>
            <p:ph type="body" sz="quarter" idx="10"/>
          </p:nvPr>
        </p:nvSpPr>
        <p:spPr>
          <a:xfrm>
            <a:off x="51845" y="171045"/>
            <a:ext cx="2860688" cy="237045"/>
          </a:xfrm>
        </p:spPr>
        <p:txBody>
          <a:bodyPr/>
          <a:lstStyle/>
          <a:p>
            <a:r>
              <a:rPr lang="en-US" sz="1600" dirty="0">
                <a:latin typeface="Arial" panose="020B0604020202020204" pitchFamily="34" charset="0"/>
                <a:cs typeface="Arial" panose="020B0604020202020204" pitchFamily="34" charset="0"/>
              </a:rPr>
              <a:t>Consumer and Operator</a:t>
            </a:r>
          </a:p>
        </p:txBody>
      </p:sp>
      <p:graphicFrame>
        <p:nvGraphicFramePr>
          <p:cNvPr id="8" name="Chart 7">
            <a:extLst>
              <a:ext uri="{FF2B5EF4-FFF2-40B4-BE49-F238E27FC236}">
                <a16:creationId xmlns:a16="http://schemas.microsoft.com/office/drawing/2014/main" id="{8B09A2BA-D93C-C665-475D-AA73358EB758}"/>
              </a:ext>
            </a:extLst>
          </p:cNvPr>
          <p:cNvGraphicFramePr/>
          <p:nvPr>
            <p:extLst>
              <p:ext uri="{D42A27DB-BD31-4B8C-83A1-F6EECF244321}">
                <p14:modId xmlns:p14="http://schemas.microsoft.com/office/powerpoint/2010/main" val="675084798"/>
              </p:ext>
            </p:extLst>
          </p:nvPr>
        </p:nvGraphicFramePr>
        <p:xfrm>
          <a:off x="89072" y="1544320"/>
          <a:ext cx="3853007" cy="32947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a:extLst>
              <a:ext uri="{FF2B5EF4-FFF2-40B4-BE49-F238E27FC236}">
                <a16:creationId xmlns:a16="http://schemas.microsoft.com/office/drawing/2014/main" id="{00D2AD61-8AEB-FCFB-367A-92F85738FFF5}"/>
              </a:ext>
            </a:extLst>
          </p:cNvPr>
          <p:cNvGraphicFramePr>
            <a:graphicFrameLocks noGrp="1"/>
          </p:cNvGraphicFramePr>
          <p:nvPr>
            <p:extLst>
              <p:ext uri="{D42A27DB-BD31-4B8C-83A1-F6EECF244321}">
                <p14:modId xmlns:p14="http://schemas.microsoft.com/office/powerpoint/2010/main" val="3965100452"/>
              </p:ext>
            </p:extLst>
          </p:nvPr>
        </p:nvGraphicFramePr>
        <p:xfrm>
          <a:off x="4009813" y="1684995"/>
          <a:ext cx="4855376" cy="2982123"/>
        </p:xfrm>
        <a:graphic>
          <a:graphicData uri="http://schemas.openxmlformats.org/drawingml/2006/table">
            <a:tbl>
              <a:tblPr>
                <a:effectLst/>
                <a:tableStyleId>{5C22544A-7EE6-4342-B048-85BDC9FD1C3A}</a:tableStyleId>
              </a:tblPr>
              <a:tblGrid>
                <a:gridCol w="1770494">
                  <a:extLst>
                    <a:ext uri="{9D8B030D-6E8A-4147-A177-3AD203B41FA5}">
                      <a16:colId xmlns:a16="http://schemas.microsoft.com/office/drawing/2014/main" val="1340328089"/>
                    </a:ext>
                  </a:extLst>
                </a:gridCol>
                <a:gridCol w="1115910">
                  <a:extLst>
                    <a:ext uri="{9D8B030D-6E8A-4147-A177-3AD203B41FA5}">
                      <a16:colId xmlns:a16="http://schemas.microsoft.com/office/drawing/2014/main" val="3513714612"/>
                    </a:ext>
                  </a:extLst>
                </a:gridCol>
                <a:gridCol w="1165783">
                  <a:extLst>
                    <a:ext uri="{9D8B030D-6E8A-4147-A177-3AD203B41FA5}">
                      <a16:colId xmlns:a16="http://schemas.microsoft.com/office/drawing/2014/main" val="1846888694"/>
                    </a:ext>
                  </a:extLst>
                </a:gridCol>
                <a:gridCol w="803189">
                  <a:extLst>
                    <a:ext uri="{9D8B030D-6E8A-4147-A177-3AD203B41FA5}">
                      <a16:colId xmlns:a16="http://schemas.microsoft.com/office/drawing/2014/main" val="1188997124"/>
                    </a:ext>
                  </a:extLst>
                </a:gridCol>
              </a:tblGrid>
              <a:tr h="389627">
                <a:tc>
                  <a:txBody>
                    <a:bodyPr/>
                    <a:lstStyle/>
                    <a:p>
                      <a:pPr algn="r" fontAlgn="ctr"/>
                      <a:endParaRPr lang="en-US" sz="900" b="1" i="0" u="none" strike="noStrike" dirty="0">
                        <a:solidFill>
                          <a:schemeClr val="bg1"/>
                        </a:solidFill>
                        <a:effectLst/>
                        <a:latin typeface="Aptos SemiBold" panose="020B0004020202020204" pitchFamily="34" charset="0"/>
                      </a:endParaRPr>
                    </a:p>
                  </a:txBody>
                  <a:tcPr marL="69934" marR="69934" marT="5828"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1" i="0" u="none" strike="noStrike" spc="0" baseline="0" dirty="0">
                          <a:solidFill>
                            <a:schemeClr val="bg1"/>
                          </a:solidFill>
                          <a:effectLst/>
                          <a:latin typeface="Aptos" panose="020B0004020202020204" pitchFamily="34" charset="0"/>
                        </a:rPr>
                        <a:t>Offer items with this and promote</a:t>
                      </a:r>
                      <a:br>
                        <a:rPr lang="en-US" sz="900" b="1" i="0" u="none" strike="noStrike" spc="0" baseline="0" dirty="0">
                          <a:solidFill>
                            <a:schemeClr val="bg1"/>
                          </a:solidFill>
                          <a:effectLst/>
                          <a:latin typeface="Aptos" panose="020B0004020202020204" pitchFamily="34" charset="0"/>
                        </a:rPr>
                      </a:br>
                      <a:r>
                        <a:rPr lang="en-US" sz="900" b="1" i="0" u="none" strike="noStrike" spc="0" baseline="0" dirty="0">
                          <a:solidFill>
                            <a:schemeClr val="bg1"/>
                          </a:solidFill>
                          <a:effectLst/>
                          <a:latin typeface="Aptos" panose="020B0004020202020204" pitchFamily="34" charset="0"/>
                        </a:rPr>
                        <a:t> that to patrons</a:t>
                      </a:r>
                    </a:p>
                  </a:txBody>
                  <a:tcPr marL="5828" marR="5828" marT="5828"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spc="0" baseline="0" dirty="0">
                          <a:solidFill>
                            <a:schemeClr val="bg1"/>
                          </a:solidFill>
                          <a:effectLst/>
                          <a:latin typeface="Aptos" panose="020B0004020202020204" pitchFamily="34" charset="0"/>
                        </a:rPr>
                        <a:t>Already offer items with this, but do NOT </a:t>
                      </a:r>
                    </a:p>
                    <a:p>
                      <a:pPr algn="ctr" fontAlgn="b"/>
                      <a:r>
                        <a:rPr lang="en-US" sz="900" b="0" i="0" u="none" strike="noStrike" spc="0" baseline="0" dirty="0">
                          <a:solidFill>
                            <a:schemeClr val="bg1"/>
                          </a:solidFill>
                          <a:effectLst/>
                          <a:latin typeface="Aptos" panose="020B0004020202020204" pitchFamily="34" charset="0"/>
                        </a:rPr>
                        <a:t>promote it to patrons</a:t>
                      </a:r>
                    </a:p>
                  </a:txBody>
                  <a:tcPr marL="5828" marR="5828" marT="5828"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spc="0" baseline="0" dirty="0">
                          <a:solidFill>
                            <a:schemeClr val="bg1"/>
                          </a:solidFill>
                          <a:effectLst/>
                          <a:latin typeface="Aptos" panose="020B0004020202020204" pitchFamily="34" charset="0"/>
                        </a:rPr>
                        <a:t>Don’t offer </a:t>
                      </a:r>
                      <a:br>
                        <a:rPr lang="en-US" sz="900" b="0" i="0" u="none" strike="noStrike" spc="0" baseline="0" dirty="0">
                          <a:solidFill>
                            <a:schemeClr val="bg1"/>
                          </a:solidFill>
                          <a:effectLst/>
                          <a:latin typeface="Aptos" panose="020B0004020202020204" pitchFamily="34" charset="0"/>
                        </a:rPr>
                      </a:br>
                      <a:r>
                        <a:rPr lang="en-US" sz="900" b="0" i="0" u="none" strike="noStrike" spc="0" baseline="0" dirty="0">
                          <a:solidFill>
                            <a:schemeClr val="bg1"/>
                          </a:solidFill>
                          <a:effectLst/>
                          <a:latin typeface="Aptos" panose="020B0004020202020204" pitchFamily="34" charset="0"/>
                        </a:rPr>
                        <a:t>items with this</a:t>
                      </a:r>
                    </a:p>
                  </a:txBody>
                  <a:tcPr marL="5828" marR="5828" marT="5828"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08729479"/>
                  </a:ext>
                </a:extLst>
              </a:tr>
              <a:tr h="228097">
                <a:tc>
                  <a:txBody>
                    <a:bodyPr/>
                    <a:lstStyle/>
                    <a:p>
                      <a:pPr algn="r" fontAlgn="b"/>
                      <a:r>
                        <a:rPr lang="en-US" sz="900" b="0" i="0" u="none" strike="noStrike" dirty="0">
                          <a:effectLst/>
                          <a:latin typeface="Aptos" panose="020B0004020202020204" pitchFamily="34" charset="0"/>
                        </a:rPr>
                        <a:t>High protein</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38%</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46%</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effectLst/>
                          <a:latin typeface="Aptos" panose="020B0004020202020204" pitchFamily="34" charset="0"/>
                        </a:rPr>
                        <a:t>16%</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147696"/>
                  </a:ext>
                </a:extLst>
              </a:tr>
              <a:tr h="228097">
                <a:tc>
                  <a:txBody>
                    <a:bodyPr/>
                    <a:lstStyle/>
                    <a:p>
                      <a:pPr algn="r" fontAlgn="b"/>
                      <a:r>
                        <a:rPr lang="en-US" sz="900" b="0" i="0" u="none" strike="noStrike" dirty="0">
                          <a:effectLst/>
                          <a:latin typeface="Aptos" panose="020B0004020202020204" pitchFamily="34" charset="0"/>
                        </a:rPr>
                        <a:t>Allergen-free</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32%</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39%</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effectLst/>
                          <a:latin typeface="Aptos" panose="020B0004020202020204" pitchFamily="34" charset="0"/>
                        </a:rPr>
                        <a:t>29%</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781799"/>
                  </a:ext>
                </a:extLst>
              </a:tr>
              <a:tr h="228097">
                <a:tc>
                  <a:txBody>
                    <a:bodyPr/>
                    <a:lstStyle/>
                    <a:p>
                      <a:pPr algn="r" fontAlgn="b"/>
                      <a:r>
                        <a:rPr lang="en-US" sz="900" b="0" i="0" u="none" strike="noStrike" dirty="0">
                          <a:effectLst/>
                          <a:latin typeface="Aptos" panose="020B0004020202020204" pitchFamily="34" charset="0"/>
                        </a:rPr>
                        <a:t>Low-sugar</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29%</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42%</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29%</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2480891"/>
                  </a:ext>
                </a:extLst>
              </a:tr>
              <a:tr h="228097">
                <a:tc>
                  <a:txBody>
                    <a:bodyPr/>
                    <a:lstStyle/>
                    <a:p>
                      <a:pPr algn="r" fontAlgn="b"/>
                      <a:r>
                        <a:rPr lang="en-US" sz="900" b="0" i="0" u="none" strike="noStrike">
                          <a:effectLst/>
                          <a:latin typeface="Aptos" panose="020B0004020202020204" pitchFamily="34" charset="0"/>
                        </a:rPr>
                        <a:t>Low-carb</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28%</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44%</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effectLst/>
                          <a:latin typeface="Aptos" panose="020B0004020202020204" pitchFamily="34" charset="0"/>
                        </a:rPr>
                        <a:t>27%</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182570"/>
                  </a:ext>
                </a:extLst>
              </a:tr>
              <a:tr h="228097">
                <a:tc>
                  <a:txBody>
                    <a:bodyPr/>
                    <a:lstStyle/>
                    <a:p>
                      <a:pPr algn="r" fontAlgn="b"/>
                      <a:r>
                        <a:rPr lang="en-US" sz="900" b="0" i="0" u="none" strike="noStrike" dirty="0">
                          <a:effectLst/>
                          <a:latin typeface="Aptos" panose="020B0004020202020204" pitchFamily="34" charset="0"/>
                        </a:rPr>
                        <a:t>Low-fat/fat-free</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28%</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45%</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27%</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4552744"/>
                  </a:ext>
                </a:extLst>
              </a:tr>
              <a:tr h="228097">
                <a:tc>
                  <a:txBody>
                    <a:bodyPr/>
                    <a:lstStyle/>
                    <a:p>
                      <a:pPr algn="r" fontAlgn="b"/>
                      <a:r>
                        <a:rPr lang="en-US" sz="900" b="0" i="0" u="none" strike="noStrike" dirty="0">
                          <a:effectLst/>
                          <a:latin typeface="Aptos" panose="020B0004020202020204" pitchFamily="34" charset="0"/>
                        </a:rPr>
                        <a:t>High fiber</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22%</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41%</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37%</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7563113"/>
                  </a:ext>
                </a:extLst>
              </a:tr>
              <a:tr h="265017">
                <a:tc>
                  <a:txBody>
                    <a:bodyPr/>
                    <a:lstStyle/>
                    <a:p>
                      <a:pPr algn="r" fontAlgn="b"/>
                      <a:r>
                        <a:rPr lang="en-US" sz="900" b="0" i="0" u="none" strike="noStrike" dirty="0">
                          <a:effectLst/>
                          <a:latin typeface="Aptos" panose="020B0004020202020204" pitchFamily="34" charset="0"/>
                        </a:rPr>
                        <a:t>No artificial flavors/dyes/preservatives</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21%</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45%</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34%</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4096644"/>
                  </a:ext>
                </a:extLst>
              </a:tr>
              <a:tr h="228097">
                <a:tc>
                  <a:txBody>
                    <a:bodyPr/>
                    <a:lstStyle/>
                    <a:p>
                      <a:pPr algn="r" fontAlgn="b"/>
                      <a:r>
                        <a:rPr lang="en-US" sz="900" b="0" i="0" u="none" strike="noStrike" dirty="0">
                          <a:effectLst/>
                          <a:latin typeface="Aptos" panose="020B0004020202020204" pitchFamily="34" charset="0"/>
                        </a:rPr>
                        <a:t>Low-sodium</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20%</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48%</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32%</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571958"/>
                  </a:ext>
                </a:extLst>
              </a:tr>
              <a:tr h="228097">
                <a:tc>
                  <a:txBody>
                    <a:bodyPr/>
                    <a:lstStyle/>
                    <a:p>
                      <a:pPr algn="r" fontAlgn="b"/>
                      <a:r>
                        <a:rPr lang="en-US" sz="900" b="0" i="0" u="none" strike="noStrike" dirty="0">
                          <a:effectLst/>
                          <a:latin typeface="Aptos" panose="020B0004020202020204" pitchFamily="34" charset="0"/>
                        </a:rPr>
                        <a:t>Low cholesterol</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18%</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dirty="0">
                          <a:effectLst/>
                          <a:latin typeface="Aptos" panose="020B0004020202020204" pitchFamily="34" charset="0"/>
                        </a:rPr>
                        <a:t>45%</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37%</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9628195"/>
                  </a:ext>
                </a:extLst>
              </a:tr>
              <a:tr h="228097">
                <a:tc>
                  <a:txBody>
                    <a:bodyPr/>
                    <a:lstStyle/>
                    <a:p>
                      <a:pPr algn="r" fontAlgn="b"/>
                      <a:r>
                        <a:rPr lang="en-US" sz="900" b="0" i="0" u="none" strike="noStrike" dirty="0">
                          <a:effectLst/>
                          <a:latin typeface="Aptos" panose="020B0004020202020204" pitchFamily="34" charset="0"/>
                        </a:rPr>
                        <a:t>High in healthy fats/omega-3s</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17%</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a:effectLst/>
                          <a:latin typeface="Aptos" panose="020B0004020202020204" pitchFamily="34" charset="0"/>
                        </a:rPr>
                        <a:t>43%</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40%</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6350" cap="flat" cmpd="sng" algn="ctr">
                      <a:solidFill>
                        <a:srgbClr val="7C7C7C"/>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710574"/>
                  </a:ext>
                </a:extLst>
              </a:tr>
              <a:tr h="228097">
                <a:tc>
                  <a:txBody>
                    <a:bodyPr/>
                    <a:lstStyle/>
                    <a:p>
                      <a:pPr algn="r" fontAlgn="b"/>
                      <a:r>
                        <a:rPr lang="en-US" sz="900" b="0" i="0" u="none" strike="noStrike" dirty="0">
                          <a:effectLst/>
                          <a:latin typeface="Aptos" panose="020B0004020202020204" pitchFamily="34" charset="0"/>
                        </a:rPr>
                        <a:t>Rich in vitamins/minerals</a:t>
                      </a:r>
                    </a:p>
                  </a:txBody>
                  <a:tcPr marL="9525" marT="9525" marB="0" anchor="ctr">
                    <a:lnL w="12700" cap="flat" cmpd="sng" algn="ctr">
                      <a:solidFill>
                        <a:schemeClr val="tx1"/>
                      </a:solidFill>
                      <a:prstDash val="solid"/>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1" i="0" u="none" strike="noStrike" dirty="0">
                          <a:solidFill>
                            <a:schemeClr val="bg1"/>
                          </a:solidFill>
                          <a:effectLst/>
                          <a:latin typeface="Aptos" panose="020B0004020202020204" pitchFamily="34" charset="0"/>
                        </a:rPr>
                        <a:t>17%</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900" b="0" i="0" u="none" strike="noStrike">
                          <a:effectLst/>
                          <a:latin typeface="Aptos" panose="020B0004020202020204" pitchFamily="34" charset="0"/>
                        </a:rPr>
                        <a:t>48%</a:t>
                      </a:r>
                    </a:p>
                  </a:txBody>
                  <a:tcPr marL="9525" marR="9525" marT="9525" marB="0" anchor="ctr">
                    <a:lnL w="6350" cap="flat" cmpd="sng" algn="ctr">
                      <a:solidFill>
                        <a:srgbClr val="7C7C7C"/>
                      </a:solidFill>
                      <a:prstDash val="sysDash"/>
                      <a:round/>
                      <a:headEnd type="none" w="med" len="med"/>
                      <a:tailEnd type="none" w="med" len="med"/>
                    </a:lnL>
                    <a:lnR w="6350" cap="flat" cmpd="sng" algn="ctr">
                      <a:solidFill>
                        <a:srgbClr val="7C7C7C"/>
                      </a:solidFill>
                      <a:prstDash val="sysDash"/>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dirty="0">
                          <a:effectLst/>
                          <a:latin typeface="Aptos" panose="020B0004020202020204" pitchFamily="34" charset="0"/>
                        </a:rPr>
                        <a:t>35%</a:t>
                      </a:r>
                    </a:p>
                  </a:txBody>
                  <a:tcPr marL="9525" marR="9525" marT="9525" marB="0" anchor="ctr">
                    <a:lnL w="6350" cap="flat" cmpd="sng" algn="ctr">
                      <a:solidFill>
                        <a:srgbClr val="7C7C7C"/>
                      </a:solidFill>
                      <a:prstDash val="sysDash"/>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7C7C7C"/>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483822"/>
                  </a:ext>
                </a:extLst>
              </a:tr>
            </a:tbl>
          </a:graphicData>
        </a:graphic>
      </p:graphicFrame>
      <p:sp>
        <p:nvSpPr>
          <p:cNvPr id="11" name="TextBox 10">
            <a:extLst>
              <a:ext uri="{FF2B5EF4-FFF2-40B4-BE49-F238E27FC236}">
                <a16:creationId xmlns:a16="http://schemas.microsoft.com/office/drawing/2014/main" id="{E3C4D2B8-5952-7CB2-2F85-A5B02517D67E}"/>
              </a:ext>
            </a:extLst>
          </p:cNvPr>
          <p:cNvSpPr txBox="1"/>
          <p:nvPr/>
        </p:nvSpPr>
        <p:spPr>
          <a:xfrm>
            <a:off x="118381" y="1249556"/>
            <a:ext cx="3487248" cy="378309"/>
          </a:xfrm>
          <a:prstGeom prst="rect">
            <a:avLst/>
          </a:prstGeom>
          <a:noFill/>
        </p:spPr>
        <p:txBody>
          <a:bodyPr wrap="square" rtlCol="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US" sz="1050" b="1" dirty="0">
                <a:solidFill>
                  <a:prstClr val="black"/>
                </a:solidFill>
                <a:latin typeface="Aptos" panose="020B0004020202020204" pitchFamily="34" charset="0"/>
              </a:rPr>
              <a:t>How interested are consumers in foods/beverages with the following health-related attributes?</a:t>
            </a:r>
            <a:endParaRPr kumimoji="0" lang="en-US" sz="1050" b="1" u="none" strike="noStrike" kern="1200" cap="none" normalizeH="0" baseline="0" noProof="0" dirty="0">
              <a:ln>
                <a:noFill/>
              </a:ln>
              <a:solidFill>
                <a:prstClr val="black"/>
              </a:solidFill>
              <a:effectLst/>
              <a:uLnTx/>
              <a:uFillTx/>
              <a:latin typeface="Aptos" panose="020B0004020202020204" pitchFamily="34" charset="0"/>
            </a:endParaRPr>
          </a:p>
        </p:txBody>
      </p:sp>
      <p:sp>
        <p:nvSpPr>
          <p:cNvPr id="12" name="TextBox 11">
            <a:extLst>
              <a:ext uri="{FF2B5EF4-FFF2-40B4-BE49-F238E27FC236}">
                <a16:creationId xmlns:a16="http://schemas.microsoft.com/office/drawing/2014/main" id="{620ECEA6-0DAF-2A2A-64A6-0BE8DBF2FCAA}"/>
              </a:ext>
            </a:extLst>
          </p:cNvPr>
          <p:cNvSpPr txBox="1"/>
          <p:nvPr/>
        </p:nvSpPr>
        <p:spPr>
          <a:xfrm>
            <a:off x="4375021" y="1231237"/>
            <a:ext cx="4124960" cy="453758"/>
          </a:xfrm>
          <a:prstGeom prst="rect">
            <a:avLst/>
          </a:prstGeom>
          <a:noFill/>
        </p:spPr>
        <p:txBody>
          <a:bodyPr wrap="square" rtlCol="0">
            <a:no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lang="en-US" sz="1100" b="1" dirty="0">
                <a:solidFill>
                  <a:prstClr val="black"/>
                </a:solidFill>
                <a:latin typeface="Aptos" panose="020B0004020202020204" pitchFamily="34" charset="0"/>
              </a:rPr>
              <a:t>Are operators promoting foods/beverages they already offer with the following health-related attributes to patrons?</a:t>
            </a:r>
            <a:endParaRPr kumimoji="0" lang="en-US" sz="1100" b="1" u="none" strike="noStrike" kern="1200" cap="none" normalizeH="0" baseline="0" noProof="0" dirty="0">
              <a:ln>
                <a:noFill/>
              </a:ln>
              <a:solidFill>
                <a:prstClr val="black"/>
              </a:solidFill>
              <a:effectLst/>
              <a:uLnTx/>
              <a:uFillTx/>
              <a:latin typeface="Aptos" panose="020B0004020202020204" pitchFamily="34" charset="0"/>
            </a:endParaRPr>
          </a:p>
        </p:txBody>
      </p:sp>
      <p:sp>
        <p:nvSpPr>
          <p:cNvPr id="13" name="Text Placeholder 3">
            <a:extLst>
              <a:ext uri="{FF2B5EF4-FFF2-40B4-BE49-F238E27FC236}">
                <a16:creationId xmlns:a16="http://schemas.microsoft.com/office/drawing/2014/main" id="{5189E292-ED7F-9AAA-CF6D-3F4F2C79479F}"/>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69DDE4A-1832-D16C-2EAD-AC6AA62FE2FE}"/>
              </a:ext>
            </a:extLst>
          </p:cNvPr>
          <p:cNvSpPr txBox="1"/>
          <p:nvPr/>
        </p:nvSpPr>
        <p:spPr>
          <a:xfrm>
            <a:off x="51845" y="4789895"/>
            <a:ext cx="7107568" cy="34004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black"/>
                </a:solidFill>
                <a:effectLst/>
                <a:uLnTx/>
                <a:uFillTx/>
                <a:latin typeface="Aptos" panose="020B0004020202020204" pitchFamily="34" charset="0"/>
              </a:rPr>
              <a:t>LEFT: </a:t>
            </a:r>
            <a:r>
              <a:rPr kumimoji="0" lang="en-US" sz="90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How interested are you in foods/beverages with the following attributes? (n=1005 consumers | top-2, 5 pt. scale). Fielded September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prstClr val="black"/>
                </a:solidFill>
                <a:effectLst/>
                <a:uLnTx/>
                <a:uFillTx/>
                <a:latin typeface="Aptos" panose="020B0004020202020204" pitchFamily="34" charset="0"/>
              </a:rPr>
              <a:t>RIGHT: </a:t>
            </a:r>
            <a:r>
              <a:rPr kumimoji="0" lang="en-US" sz="900" u="none" strike="noStrike" kern="1200" cap="none" spc="0" normalizeH="0" baseline="0" noProof="0" dirty="0">
                <a:ln>
                  <a:noFill/>
                </a:ln>
                <a:solidFill>
                  <a:prstClr val="black"/>
                </a:solidFill>
                <a:effectLst/>
                <a:uLnTx/>
                <a:uFillTx/>
                <a:latin typeface="Aptos Light" panose="020B0004020202020204" pitchFamily="34" charset="0"/>
                <a:ea typeface="+mn-ea"/>
                <a:cs typeface="+mn-cs"/>
              </a:rPr>
              <a:t>For each of the following, do you…? (n=359 operators). Fielded September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prstClr val="black"/>
              </a:solidFill>
              <a:effectLst/>
              <a:uLnTx/>
              <a:uFillTx/>
              <a:latin typeface="Aptos Light" panose="020B0004020202020204" pitchFamily="34" charset="0"/>
              <a:ea typeface="+mn-ea"/>
              <a:cs typeface="+mn-cs"/>
            </a:endParaRPr>
          </a:p>
        </p:txBody>
      </p:sp>
      <p:sp>
        <p:nvSpPr>
          <p:cNvPr id="15" name="TextBox 14">
            <a:extLst>
              <a:ext uri="{FF2B5EF4-FFF2-40B4-BE49-F238E27FC236}">
                <a16:creationId xmlns:a16="http://schemas.microsoft.com/office/drawing/2014/main" id="{3EB37C6B-63D2-E8B6-B244-766F3095BE66}"/>
              </a:ext>
            </a:extLst>
          </p:cNvPr>
          <p:cNvSpPr txBox="1">
            <a:spLocks/>
          </p:cNvSpPr>
          <p:nvPr/>
        </p:nvSpPr>
        <p:spPr>
          <a:xfrm>
            <a:off x="51845" y="477995"/>
            <a:ext cx="6643621" cy="648783"/>
          </a:xfrm>
          <a:prstGeom prst="rect">
            <a:avLst/>
          </a:prstGeom>
          <a:noFill/>
        </p:spPr>
        <p:txBody>
          <a:bodyPr wrap="square" numCol="1" spcCol="457200" rtlCol="0">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u="none" strike="noStrike" kern="1200" cap="none" spc="0" normalizeH="0" baseline="0" noProof="0" dirty="0">
                <a:ln>
                  <a:noFill/>
                </a:ln>
                <a:solidFill>
                  <a:prstClr val="black"/>
                </a:solidFill>
                <a:effectLst/>
                <a:uLnTx/>
                <a:uFillTx/>
                <a:latin typeface="Aptos" panose="020B0004020202020204" pitchFamily="34" charset="0"/>
              </a:rPr>
              <a:t>There’s a clear gap </a:t>
            </a:r>
            <a:r>
              <a:rPr lang="en-US" sz="1100" dirty="0">
                <a:solidFill>
                  <a:prstClr val="black"/>
                </a:solidFill>
                <a:latin typeface="Aptos" panose="020B0004020202020204" pitchFamily="34" charset="0"/>
              </a:rPr>
              <a:t>when it comes to consumer interest in foods/beverages featuring health-forward attributes like fiber and operators who are marketing or highlighting it on menus and product labels. </a:t>
            </a:r>
            <a:endParaRPr kumimoji="0" lang="en-US" sz="1100" u="none" strike="noStrike" kern="1200" cap="none" spc="0" normalizeH="0" baseline="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3252083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5020-1D44-AD21-2368-6696FA04FC4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E5CD3C9-1216-738D-737A-C55E3C088E2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236219" y="662517"/>
            <a:ext cx="5691037" cy="4199467"/>
          </a:xfrm>
          <a:prstGeom prst="rect">
            <a:avLst/>
          </a:prstGeom>
        </p:spPr>
      </p:pic>
      <p:sp>
        <p:nvSpPr>
          <p:cNvPr id="3" name="Text Placeholder 2">
            <a:extLst>
              <a:ext uri="{FF2B5EF4-FFF2-40B4-BE49-F238E27FC236}">
                <a16:creationId xmlns:a16="http://schemas.microsoft.com/office/drawing/2014/main" id="{09155E34-28AE-B1E9-BB5F-494584A6B0A7}"/>
              </a:ext>
            </a:extLst>
          </p:cNvPr>
          <p:cNvSpPr>
            <a:spLocks noGrp="1"/>
          </p:cNvSpPr>
          <p:nvPr>
            <p:ph type="body" sz="quarter" idx="10"/>
          </p:nvPr>
        </p:nvSpPr>
        <p:spPr>
          <a:xfrm>
            <a:off x="120071" y="176793"/>
            <a:ext cx="2168170" cy="237045"/>
          </a:xfrm>
        </p:spPr>
        <p:txBody>
          <a:bodyPr/>
          <a:lstStyle/>
          <a:p>
            <a:r>
              <a:rPr lang="en-US" sz="1600" dirty="0">
                <a:latin typeface="Arial" panose="020B0604020202020204" pitchFamily="34" charset="0"/>
                <a:cs typeface="Arial" panose="020B0604020202020204" pitchFamily="34" charset="0"/>
              </a:rPr>
              <a:t>Meat Focused</a:t>
            </a:r>
          </a:p>
        </p:txBody>
      </p:sp>
      <p:grpSp>
        <p:nvGrpSpPr>
          <p:cNvPr id="2" name="Group 1">
            <a:extLst>
              <a:ext uri="{FF2B5EF4-FFF2-40B4-BE49-F238E27FC236}">
                <a16:creationId xmlns:a16="http://schemas.microsoft.com/office/drawing/2014/main" id="{4671EC58-5677-E318-BC52-6E66EBB25FA8}"/>
              </a:ext>
            </a:extLst>
          </p:cNvPr>
          <p:cNvGrpSpPr/>
          <p:nvPr/>
        </p:nvGrpSpPr>
        <p:grpSpPr>
          <a:xfrm>
            <a:off x="216741" y="839528"/>
            <a:ext cx="4734561" cy="4127180"/>
            <a:chOff x="-1" y="0"/>
            <a:chExt cx="7846829" cy="6858000"/>
          </a:xfrm>
          <a:solidFill>
            <a:schemeClr val="tx1">
              <a:lumMod val="65000"/>
              <a:lumOff val="35000"/>
            </a:schemeClr>
          </a:solidFill>
        </p:grpSpPr>
        <p:sp>
          <p:nvSpPr>
            <p:cNvPr id="4" name="Parallelogram 3">
              <a:extLst>
                <a:ext uri="{FF2B5EF4-FFF2-40B4-BE49-F238E27FC236}">
                  <a16:creationId xmlns:a16="http://schemas.microsoft.com/office/drawing/2014/main" id="{71006DDC-387D-A229-5152-AF646236BF48}"/>
                </a:ext>
              </a:extLst>
            </p:cNvPr>
            <p:cNvSpPr/>
            <p:nvPr/>
          </p:nvSpPr>
          <p:spPr>
            <a:xfrm>
              <a:off x="0" y="0"/>
              <a:ext cx="7846828" cy="6858000"/>
            </a:xfrm>
            <a:prstGeom prst="parallelogram">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5" name="Triangle 13">
              <a:extLst>
                <a:ext uri="{FF2B5EF4-FFF2-40B4-BE49-F238E27FC236}">
                  <a16:creationId xmlns:a16="http://schemas.microsoft.com/office/drawing/2014/main" id="{05DD1617-4242-CA63-1153-1346228879A9}"/>
                </a:ext>
              </a:extLst>
            </p:cNvPr>
            <p:cNvSpPr/>
            <p:nvPr/>
          </p:nvSpPr>
          <p:spPr>
            <a:xfrm flipV="1">
              <a:off x="-1" y="0"/>
              <a:ext cx="4170341" cy="6858000"/>
            </a:xfrm>
            <a:prstGeom prst="triangle">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grpSp>
      <p:sp>
        <p:nvSpPr>
          <p:cNvPr id="6" name="Rectangle 5">
            <a:extLst>
              <a:ext uri="{FF2B5EF4-FFF2-40B4-BE49-F238E27FC236}">
                <a16:creationId xmlns:a16="http://schemas.microsoft.com/office/drawing/2014/main" id="{DC15A6D5-16F7-CB13-B66A-ED193ACB1845}"/>
              </a:ext>
            </a:extLst>
          </p:cNvPr>
          <p:cNvSpPr/>
          <p:nvPr/>
        </p:nvSpPr>
        <p:spPr>
          <a:xfrm>
            <a:off x="216742" y="2241474"/>
            <a:ext cx="3874350" cy="2725233"/>
          </a:xfrm>
          <a:prstGeom prst="rect">
            <a:avLst/>
          </a:prstGeom>
          <a:noFill/>
        </p:spPr>
        <p:txBody>
          <a:bodyPr wrap="square" lIns="137160" tIns="137160" rIns="137160" bIns="13716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3">
                    <a:lumMod val="75000"/>
                  </a:schemeClr>
                </a:solidFill>
                <a:effectLst/>
                <a:uLnTx/>
                <a:uFillTx/>
                <a:latin typeface="Aptos" panose="020B0004020202020204" pitchFamily="34" charset="0"/>
                <a:ea typeface="Calibri" panose="020F0502020204030204" pitchFamily="34" charset="0"/>
                <a:cs typeface="Times New Roman" panose="02020603050405020304" pitchFamily="18" charset="0"/>
              </a:rPr>
              <a:t>What it is: </a:t>
            </a:r>
            <a:r>
              <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rPr>
              <a:t>Plant-based meat and seafood products have plateaued, both in retail store sales as well as in terms of consumer sentiment</a:t>
            </a:r>
            <a:r>
              <a:rPr lang="en-US" sz="1050" dirty="0">
                <a:solidFill>
                  <a:schemeClr val="bg1"/>
                </a:solidFill>
                <a:latin typeface="Aptos" panose="020B0004020202020204" pitchFamily="34" charset="0"/>
                <a:ea typeface="Calibri" panose="020F0502020204030204" pitchFamily="34" charset="0"/>
                <a:cs typeface="Times New Roman" panose="02020603050405020304" pitchFamily="18" charset="0"/>
              </a:rPr>
              <a:t>. M</a:t>
            </a:r>
            <a:r>
              <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rPr>
              <a:t>any consumers are getting back to basics and returning to eating animal meats such as beef, poultry, and pork.</a:t>
            </a:r>
          </a:p>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3">
                    <a:lumMod val="75000"/>
                  </a:schemeClr>
                </a:solidFill>
                <a:effectLst/>
                <a:uLnTx/>
                <a:uFillTx/>
                <a:latin typeface="Aptos" panose="020B0004020202020204" pitchFamily="34" charset="0"/>
                <a:ea typeface="Calibri" panose="020F0502020204030204" pitchFamily="34" charset="0"/>
                <a:cs typeface="Times New Roman" panose="02020603050405020304" pitchFamily="18" charset="0"/>
              </a:rPr>
              <a:t>Why it matters: </a:t>
            </a:r>
            <a:r>
              <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rPr>
              <a:t>Now is the time to rethink your protein strategy as consumers are shifting back toward animal meat </a:t>
            </a:r>
            <a:r>
              <a:rPr lang="en-US" sz="1050" dirty="0">
                <a:solidFill>
                  <a:schemeClr val="bg1"/>
                </a:solidFill>
                <a:latin typeface="Aptos" panose="020B0004020202020204" pitchFamily="34" charset="0"/>
                <a:ea typeface="Calibri" panose="020F0502020204030204" pitchFamily="34" charset="0"/>
                <a:cs typeface="Times New Roman" panose="02020603050405020304" pitchFamily="18" charset="0"/>
              </a:rPr>
              <a:t>as well as seeking out </a:t>
            </a:r>
            <a:r>
              <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rPr>
              <a:t>center-of-plate vegetables (cauliflower steaks, etc.) that simply let garden goodies shine.</a:t>
            </a:r>
          </a:p>
          <a:p>
            <a:pPr marL="0" marR="0" lvl="0" indent="0" algn="l" defTabSz="914400" rtl="0" eaLnBrk="1" fontAlgn="auto" latinLnBrk="0" hangingPunct="1">
              <a:lnSpc>
                <a:spcPts val="16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3">
                    <a:lumMod val="75000"/>
                  </a:schemeClr>
                </a:solidFill>
                <a:effectLst/>
                <a:uLnTx/>
                <a:uFillTx/>
                <a:latin typeface="Aptos" panose="020B0004020202020204" pitchFamily="34" charset="0"/>
                <a:ea typeface="Calibri" panose="020F0502020204030204" pitchFamily="34" charset="0"/>
                <a:cs typeface="Times New Roman" panose="02020603050405020304" pitchFamily="18" charset="0"/>
              </a:rPr>
              <a:t>Where to find it: </a:t>
            </a:r>
            <a:r>
              <a:rPr kumimoji="0" lang="en-US" sz="105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rPr>
              <a:t>Retail &amp; foodservice</a:t>
            </a:r>
            <a:endParaRPr kumimoji="0" lang="en-US" sz="1200" b="0"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9B94C5-9CB3-5808-8DB7-1E32076B39A3}"/>
              </a:ext>
            </a:extLst>
          </p:cNvPr>
          <p:cNvSpPr txBox="1"/>
          <p:nvPr/>
        </p:nvSpPr>
        <p:spPr>
          <a:xfrm>
            <a:off x="216744" y="833120"/>
            <a:ext cx="4246883" cy="938425"/>
          </a:xfrm>
          <a:prstGeom prst="rect">
            <a:avLst/>
          </a:prstGeom>
          <a:noFill/>
        </p:spPr>
        <p:txBody>
          <a:bodyPr wrap="square" rtlCol="0">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1" i="0" u="none" strike="noStrike" kern="1200" cap="none" spc="300" normalizeH="0" baseline="0" noProof="0" dirty="0">
                <a:ln>
                  <a:noFill/>
                </a:ln>
                <a:solidFill>
                  <a:prstClr val="white"/>
                </a:solidFill>
                <a:effectLst/>
                <a:uLnTx/>
                <a:uFillTx/>
                <a:latin typeface="Aptos ExtraBold" panose="020B0004020202020204" pitchFamily="34" charset="0"/>
                <a:ea typeface="+mn-ea"/>
                <a:cs typeface="Chakra Petch" pitchFamily="2" charset="-34"/>
              </a:rPr>
              <a:t>MEAT’S BACK ON THE MENU</a:t>
            </a:r>
            <a:r>
              <a:rPr kumimoji="0" lang="en-US" sz="3200" b="1" i="0" u="none" strike="noStrike" kern="1200" cap="none" spc="300" normalizeH="0" baseline="0" noProof="0" dirty="0">
                <a:ln>
                  <a:noFill/>
                </a:ln>
                <a:solidFill>
                  <a:prstClr val="white"/>
                </a:solidFill>
                <a:effectLst/>
                <a:uLnTx/>
                <a:uFillTx/>
                <a:latin typeface="Aptos Black" panose="020B0004020202020204" pitchFamily="34" charset="0"/>
                <a:ea typeface="+mn-ea"/>
                <a:cs typeface="Chakra Petch" pitchFamily="2" charset="-34"/>
              </a:rPr>
              <a:t> </a:t>
            </a:r>
          </a:p>
        </p:txBody>
      </p:sp>
      <p:sp>
        <p:nvSpPr>
          <p:cNvPr id="8" name="TextBox 7">
            <a:extLst>
              <a:ext uri="{FF2B5EF4-FFF2-40B4-BE49-F238E27FC236}">
                <a16:creationId xmlns:a16="http://schemas.microsoft.com/office/drawing/2014/main" id="{F5EF12BB-01BD-C965-2FDC-87A837D2EB64}"/>
              </a:ext>
            </a:extLst>
          </p:cNvPr>
          <p:cNvSpPr txBox="1"/>
          <p:nvPr/>
        </p:nvSpPr>
        <p:spPr>
          <a:xfrm>
            <a:off x="216743" y="1806701"/>
            <a:ext cx="414299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600" normalizeH="0" baseline="0" noProof="0" dirty="0">
                <a:ln>
                  <a:noFill/>
                </a:ln>
                <a:solidFill>
                  <a:prstClr val="white"/>
                </a:solidFill>
                <a:effectLst/>
                <a:uLnTx/>
                <a:uFillTx/>
                <a:latin typeface="Aptos SemiBold" panose="020B0004020202020204" pitchFamily="34" charset="0"/>
                <a:ea typeface="+mn-ea"/>
                <a:cs typeface="Chakra Petch" pitchFamily="2" charset="-34"/>
              </a:rPr>
              <a:t>PLANT-BASED MEAT HAS PLATEAUED</a:t>
            </a:r>
            <a:endParaRPr kumimoji="0" lang="en-US" sz="14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10" name="Text Placeholder 3">
            <a:extLst>
              <a:ext uri="{FF2B5EF4-FFF2-40B4-BE49-F238E27FC236}">
                <a16:creationId xmlns:a16="http://schemas.microsoft.com/office/drawing/2014/main" id="{8408E485-7BC8-AE9C-F019-501BDF40F372}"/>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38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42BE4-E57D-9245-B7CD-2185EB58A51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54F985-3FB8-3AAD-CA29-FF91F3E2EA1D}"/>
              </a:ext>
            </a:extLst>
          </p:cNvPr>
          <p:cNvSpPr>
            <a:spLocks noGrp="1"/>
          </p:cNvSpPr>
          <p:nvPr>
            <p:ph type="body" sz="quarter" idx="10"/>
          </p:nvPr>
        </p:nvSpPr>
        <p:spPr>
          <a:xfrm>
            <a:off x="0" y="163246"/>
            <a:ext cx="3495040" cy="237045"/>
          </a:xfrm>
        </p:spPr>
        <p:txBody>
          <a:bodyPr/>
          <a:lstStyle/>
          <a:p>
            <a:r>
              <a:rPr lang="en-US" sz="1600" dirty="0">
                <a:latin typeface="Aptos" panose="020B0004020202020204" pitchFamily="34" charset="0"/>
              </a:rPr>
              <a:t>Consumer and Operator Opinions</a:t>
            </a:r>
          </a:p>
        </p:txBody>
      </p:sp>
      <p:sp>
        <p:nvSpPr>
          <p:cNvPr id="5" name="TextBox 4">
            <a:extLst>
              <a:ext uri="{FF2B5EF4-FFF2-40B4-BE49-F238E27FC236}">
                <a16:creationId xmlns:a16="http://schemas.microsoft.com/office/drawing/2014/main" id="{9BB7B078-DFEC-A390-2872-6090BAA1CE13}"/>
              </a:ext>
            </a:extLst>
          </p:cNvPr>
          <p:cNvSpPr txBox="1"/>
          <p:nvPr/>
        </p:nvSpPr>
        <p:spPr>
          <a:xfrm>
            <a:off x="568117" y="681118"/>
            <a:ext cx="2772053" cy="1306259"/>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black"/>
                </a:solidFill>
                <a:effectLst/>
                <a:uLnTx/>
                <a:uFillTx/>
                <a:latin typeface="Aptos ExtraBold" panose="020B0004020202020204" pitchFamily="34" charset="0"/>
                <a:ea typeface="+mn-ea"/>
                <a:cs typeface="+mn-cs"/>
              </a:rPr>
              <a:t>72%</a:t>
            </a:r>
            <a:br>
              <a:rPr kumimoji="0" lang="en-US" sz="9600" b="1" i="0" u="none" strike="noStrike" kern="1200" cap="none" spc="-150" normalizeH="0" baseline="0" noProof="0" dirty="0">
                <a:ln>
                  <a:noFill/>
                </a:ln>
                <a:solidFill>
                  <a:prstClr val="black"/>
                </a:solidFill>
                <a:effectLst/>
                <a:uLnTx/>
                <a:uFillTx/>
                <a:latin typeface="Aptos ExtraBold" panose="020B0004020202020204" pitchFamily="34" charset="0"/>
                <a:ea typeface="+mn-ea"/>
                <a:cs typeface="+mn-cs"/>
              </a:rPr>
            </a:b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OF CONSUMERS SAY ANIMAL MEAT IS MORE SATISFYING TO THEM THAN PLANT-BASED MEAT ALTERNATIVES</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3EBF770E-4F67-4DA3-1AFE-123E574D568B}"/>
              </a:ext>
            </a:extLst>
          </p:cNvPr>
          <p:cNvSpPr txBox="1"/>
          <p:nvPr/>
        </p:nvSpPr>
        <p:spPr>
          <a:xfrm>
            <a:off x="568117" y="1881767"/>
            <a:ext cx="2772053" cy="1315703"/>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pc="-150" dirty="0">
                <a:solidFill>
                  <a:prstClr val="black"/>
                </a:solidFill>
                <a:latin typeface="Aptos ExtraBold" panose="020B0004020202020204" pitchFamily="34" charset="0"/>
              </a:rPr>
              <a:t>34</a:t>
            </a:r>
            <a:r>
              <a:rPr kumimoji="0" lang="en-US" sz="3600" b="1" i="0" u="none" strike="noStrike" kern="1200" cap="none" spc="-150" normalizeH="0" baseline="0" noProof="0" dirty="0">
                <a:ln>
                  <a:noFill/>
                </a:ln>
                <a:solidFill>
                  <a:prstClr val="black"/>
                </a:solidFill>
                <a:effectLst/>
                <a:uLnTx/>
                <a:uFillTx/>
                <a:latin typeface="Aptos ExtraBold" panose="020B0004020202020204" pitchFamily="34" charset="0"/>
                <a:ea typeface="+mn-ea"/>
                <a:cs typeface="+mn-cs"/>
              </a:rPr>
              <a:t>%</a:t>
            </a:r>
            <a:br>
              <a:rPr kumimoji="0" lang="en-US" sz="9600" b="1" i="0" u="none" strike="noStrike" kern="1200" cap="none" spc="-150" normalizeH="0" baseline="0" noProof="0" dirty="0">
                <a:ln>
                  <a:noFill/>
                </a:ln>
                <a:solidFill>
                  <a:prstClr val="black"/>
                </a:solidFill>
                <a:effectLst/>
                <a:uLnTx/>
                <a:uFillTx/>
                <a:latin typeface="Aptos ExtraBold" panose="020B0004020202020204" pitchFamily="34" charset="0"/>
                <a:ea typeface="+mn-ea"/>
                <a:cs typeface="+mn-cs"/>
              </a:rPr>
            </a:b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OF CONSUMERS SAY </a:t>
            </a:r>
            <a:r>
              <a:rPr lang="en-US" sz="1100" dirty="0">
                <a:solidFill>
                  <a:prstClr val="black"/>
                </a:solidFill>
                <a:latin typeface="Aptos" panose="020B0004020202020204" pitchFamily="34" charset="0"/>
              </a:rPr>
              <a:t>THAT WHEN THINKING ABOUT THEIR HEALTH IN 2026, </a:t>
            </a:r>
            <a:r>
              <a:rPr lang="en-US" sz="1100" b="1" dirty="0">
                <a:solidFill>
                  <a:prstClr val="black"/>
                </a:solidFill>
                <a:latin typeface="Aptos" panose="020B0004020202020204" pitchFamily="34" charset="0"/>
              </a:rPr>
              <a:t>IT WILL BE IMPORTANT TO THEM TO CONSUME MORE ANIMAL MEAT</a:t>
            </a:r>
            <a:endPar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TextBox 22">
            <a:extLst>
              <a:ext uri="{FF2B5EF4-FFF2-40B4-BE49-F238E27FC236}">
                <a16:creationId xmlns:a16="http://schemas.microsoft.com/office/drawing/2014/main" id="{95EFE480-A85E-6EE8-B173-F4BAB3367D06}"/>
              </a:ext>
            </a:extLst>
          </p:cNvPr>
          <p:cNvSpPr txBox="1"/>
          <p:nvPr/>
        </p:nvSpPr>
        <p:spPr>
          <a:xfrm>
            <a:off x="568117" y="3261757"/>
            <a:ext cx="2772053" cy="1315703"/>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Aptos ExtraBold" panose="020B0004020202020204" pitchFamily="34" charset="0"/>
                <a:ea typeface="+mn-ea"/>
                <a:cs typeface="+mn-cs"/>
              </a:rPr>
              <a:t>72%</a:t>
            </a:r>
            <a:r>
              <a:rPr kumimoji="0" lang="en-US" sz="1400" b="1" i="0" u="none" strike="noStrike" kern="1200" cap="none" spc="0" normalizeH="0" baseline="0" noProof="0" dirty="0">
                <a:ln>
                  <a:noFill/>
                </a:ln>
                <a:effectLst/>
                <a:uLnTx/>
                <a:uFillTx/>
                <a:latin typeface="Aptos SemiBold" panose="020B0004020202020204" pitchFamily="34" charset="0"/>
                <a:ea typeface="+mn-ea"/>
                <a:cs typeface="+mn-cs"/>
              </a:rPr>
              <a:t> </a:t>
            </a:r>
            <a:br>
              <a:rPr kumimoji="0" lang="en-US" sz="1600" b="1" i="0" u="none" strike="noStrike" kern="1200" cap="none" spc="0" normalizeH="0" baseline="0" noProof="0" dirty="0">
                <a:ln>
                  <a:noFill/>
                </a:ln>
                <a:effectLst/>
                <a:uLnTx/>
                <a:uFillTx/>
                <a:latin typeface="Aptos SemiBold" panose="020B0004020202020204" pitchFamily="34" charset="0"/>
                <a:ea typeface="+mn-ea"/>
                <a:cs typeface="+mn-cs"/>
              </a:rPr>
            </a:br>
            <a:r>
              <a:rPr kumimoji="0" lang="en-US" sz="1100" b="0" i="0" u="none" strike="noStrike" kern="1200" cap="none" spc="0" normalizeH="0" baseline="0" noProof="0" dirty="0">
                <a:ln>
                  <a:noFill/>
                </a:ln>
                <a:effectLst/>
                <a:uLnTx/>
                <a:uFillTx/>
                <a:latin typeface="Aptos" panose="020B0004020202020204" pitchFamily="34" charset="0"/>
                <a:ea typeface="+mn-ea"/>
                <a:cs typeface="+mn-cs"/>
              </a:rPr>
              <a:t>OF OPERATORS SAY EVEN IF PRICES ARE HIGHER ON ANIMAL MEAT, THEY GET MORE “BANG FOR THEIR BUCK” WITH ANIMAL PROTEIN</a:t>
            </a:r>
            <a:endParaRPr kumimoji="0" lang="en-US" sz="1600" b="0" i="0" u="none" strike="noStrike" kern="1200" cap="none" spc="0" normalizeH="0" baseline="0" noProof="0" dirty="0">
              <a:ln>
                <a:noFill/>
              </a:ln>
              <a:effectLst/>
              <a:uLnTx/>
              <a:uFillTx/>
              <a:latin typeface="Aptos" panose="020B0004020202020204" pitchFamily="34" charset="0"/>
              <a:ea typeface="+mn-ea"/>
              <a:cs typeface="+mn-cs"/>
            </a:endParaRPr>
          </a:p>
        </p:txBody>
      </p:sp>
      <p:grpSp>
        <p:nvGrpSpPr>
          <p:cNvPr id="24" name="Group 23">
            <a:extLst>
              <a:ext uri="{FF2B5EF4-FFF2-40B4-BE49-F238E27FC236}">
                <a16:creationId xmlns:a16="http://schemas.microsoft.com/office/drawing/2014/main" id="{8354D228-07EE-C9B8-443C-49469816ACF4}"/>
              </a:ext>
            </a:extLst>
          </p:cNvPr>
          <p:cNvGrpSpPr/>
          <p:nvPr/>
        </p:nvGrpSpPr>
        <p:grpSpPr>
          <a:xfrm>
            <a:off x="4707467" y="657741"/>
            <a:ext cx="3763180" cy="3828017"/>
            <a:chOff x="439051" y="725274"/>
            <a:chExt cx="4187732" cy="4754814"/>
          </a:xfrm>
        </p:grpSpPr>
        <p:grpSp>
          <p:nvGrpSpPr>
            <p:cNvPr id="25" name="Group 24">
              <a:extLst>
                <a:ext uri="{FF2B5EF4-FFF2-40B4-BE49-F238E27FC236}">
                  <a16:creationId xmlns:a16="http://schemas.microsoft.com/office/drawing/2014/main" id="{817241E9-47B7-4CCF-FC9C-7C4FDF35540C}"/>
                </a:ext>
              </a:extLst>
            </p:cNvPr>
            <p:cNvGrpSpPr/>
            <p:nvPr/>
          </p:nvGrpSpPr>
          <p:grpSpPr>
            <a:xfrm>
              <a:off x="439051" y="725274"/>
              <a:ext cx="4187732" cy="1520342"/>
              <a:chOff x="4417611" y="776076"/>
              <a:chExt cx="4187732" cy="1520342"/>
            </a:xfrm>
          </p:grpSpPr>
          <p:graphicFrame>
            <p:nvGraphicFramePr>
              <p:cNvPr id="36" name="Chart 35">
                <a:extLst>
                  <a:ext uri="{FF2B5EF4-FFF2-40B4-BE49-F238E27FC236}">
                    <a16:creationId xmlns:a16="http://schemas.microsoft.com/office/drawing/2014/main" id="{FE80883A-B73E-DDA1-BF8E-021F4FDF3616}"/>
                  </a:ext>
                </a:extLst>
              </p:cNvPr>
              <p:cNvGraphicFramePr>
                <a:graphicFrameLocks noChangeAspect="1"/>
              </p:cNvGraphicFramePr>
              <p:nvPr/>
            </p:nvGraphicFramePr>
            <p:xfrm>
              <a:off x="4417611" y="776076"/>
              <a:ext cx="1520342" cy="1520342"/>
            </p:xfrm>
            <a:graphic>
              <a:graphicData uri="http://schemas.openxmlformats.org/drawingml/2006/chart">
                <c:chart xmlns:c="http://schemas.openxmlformats.org/drawingml/2006/chart" xmlns:r="http://schemas.openxmlformats.org/officeDocument/2006/relationships" r:id="rId2"/>
              </a:graphicData>
            </a:graphic>
          </p:graphicFrame>
          <p:grpSp>
            <p:nvGrpSpPr>
              <p:cNvPr id="37" name="Group 36">
                <a:extLst>
                  <a:ext uri="{FF2B5EF4-FFF2-40B4-BE49-F238E27FC236}">
                    <a16:creationId xmlns:a16="http://schemas.microsoft.com/office/drawing/2014/main" id="{BDA5B707-F0C4-B199-AE0F-FA132C0F2FD6}"/>
                  </a:ext>
                </a:extLst>
              </p:cNvPr>
              <p:cNvGrpSpPr/>
              <p:nvPr/>
            </p:nvGrpSpPr>
            <p:grpSpPr>
              <a:xfrm>
                <a:off x="4597242" y="1090698"/>
                <a:ext cx="4008101" cy="891099"/>
                <a:chOff x="377521" y="2330406"/>
                <a:chExt cx="4008101" cy="891099"/>
              </a:xfrm>
            </p:grpSpPr>
            <p:sp>
              <p:nvSpPr>
                <p:cNvPr id="38" name="TextBox 37">
                  <a:extLst>
                    <a:ext uri="{FF2B5EF4-FFF2-40B4-BE49-F238E27FC236}">
                      <a16:creationId xmlns:a16="http://schemas.microsoft.com/office/drawing/2014/main" id="{05422327-973B-2FD5-B0D0-41601346A606}"/>
                    </a:ext>
                  </a:extLst>
                </p:cNvPr>
                <p:cNvSpPr txBox="1"/>
                <p:nvPr/>
              </p:nvSpPr>
              <p:spPr>
                <a:xfrm>
                  <a:off x="377521" y="2485447"/>
                  <a:ext cx="1216023" cy="657627"/>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65%</a:t>
                  </a:r>
                </a:p>
              </p:txBody>
            </p:sp>
            <p:sp>
              <p:nvSpPr>
                <p:cNvPr id="39" name="TextBox 38">
                  <a:extLst>
                    <a:ext uri="{FF2B5EF4-FFF2-40B4-BE49-F238E27FC236}">
                      <a16:creationId xmlns:a16="http://schemas.microsoft.com/office/drawing/2014/main" id="{853300F7-AC6D-73C3-2BCE-4FD8D2FC378D}"/>
                    </a:ext>
                  </a:extLst>
                </p:cNvPr>
                <p:cNvSpPr txBox="1"/>
                <p:nvPr/>
              </p:nvSpPr>
              <p:spPr>
                <a:xfrm>
                  <a:off x="1718232" y="2330406"/>
                  <a:ext cx="2667390" cy="891099"/>
                </a:xfrm>
                <a:prstGeom prst="rect">
                  <a:avLst/>
                </a:prstGeom>
                <a:noFill/>
              </p:spPr>
              <p:txBody>
                <a:bodyPr wrap="square">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OF CONSUMERS SAY THAT, IN GENERAL, ANIMAL MEAT IS MORE “NATURAL” TO CONSUME THAN PLANT-BASED MEAT</a:t>
                  </a:r>
                </a:p>
              </p:txBody>
            </p:sp>
          </p:grpSp>
        </p:grpSp>
        <p:grpSp>
          <p:nvGrpSpPr>
            <p:cNvPr id="26" name="Group 25">
              <a:extLst>
                <a:ext uri="{FF2B5EF4-FFF2-40B4-BE49-F238E27FC236}">
                  <a16:creationId xmlns:a16="http://schemas.microsoft.com/office/drawing/2014/main" id="{83752992-DA73-68EF-7796-C4026E9B2971}"/>
                </a:ext>
              </a:extLst>
            </p:cNvPr>
            <p:cNvGrpSpPr/>
            <p:nvPr/>
          </p:nvGrpSpPr>
          <p:grpSpPr>
            <a:xfrm>
              <a:off x="439051" y="2376827"/>
              <a:ext cx="4187732" cy="1520342"/>
              <a:chOff x="4417611" y="776076"/>
              <a:chExt cx="4187732" cy="1520342"/>
            </a:xfrm>
          </p:grpSpPr>
          <p:graphicFrame>
            <p:nvGraphicFramePr>
              <p:cNvPr id="32" name="Chart 31">
                <a:extLst>
                  <a:ext uri="{FF2B5EF4-FFF2-40B4-BE49-F238E27FC236}">
                    <a16:creationId xmlns:a16="http://schemas.microsoft.com/office/drawing/2014/main" id="{FD76FC13-FDF2-2F88-EE89-A1E58A40BF95}"/>
                  </a:ext>
                </a:extLst>
              </p:cNvPr>
              <p:cNvGraphicFramePr>
                <a:graphicFrameLocks noChangeAspect="1"/>
              </p:cNvGraphicFramePr>
              <p:nvPr/>
            </p:nvGraphicFramePr>
            <p:xfrm>
              <a:off x="4417611" y="776076"/>
              <a:ext cx="1520342" cy="1520342"/>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Group 32">
                <a:extLst>
                  <a:ext uri="{FF2B5EF4-FFF2-40B4-BE49-F238E27FC236}">
                    <a16:creationId xmlns:a16="http://schemas.microsoft.com/office/drawing/2014/main" id="{173F2DF7-E039-06CD-848B-09370AABAB93}"/>
                  </a:ext>
                </a:extLst>
              </p:cNvPr>
              <p:cNvGrpSpPr/>
              <p:nvPr/>
            </p:nvGrpSpPr>
            <p:grpSpPr>
              <a:xfrm>
                <a:off x="4597242" y="1185333"/>
                <a:ext cx="4008101" cy="718033"/>
                <a:chOff x="377521" y="2425041"/>
                <a:chExt cx="4008101" cy="718033"/>
              </a:xfrm>
            </p:grpSpPr>
            <p:sp>
              <p:nvSpPr>
                <p:cNvPr id="34" name="TextBox 33">
                  <a:extLst>
                    <a:ext uri="{FF2B5EF4-FFF2-40B4-BE49-F238E27FC236}">
                      <a16:creationId xmlns:a16="http://schemas.microsoft.com/office/drawing/2014/main" id="{921EDCD0-3AF6-0A74-6DAB-750494B39A9F}"/>
                    </a:ext>
                  </a:extLst>
                </p:cNvPr>
                <p:cNvSpPr txBox="1"/>
                <p:nvPr/>
              </p:nvSpPr>
              <p:spPr>
                <a:xfrm>
                  <a:off x="377521" y="2485447"/>
                  <a:ext cx="1216023" cy="657627"/>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61%</a:t>
                  </a:r>
                </a:p>
              </p:txBody>
            </p:sp>
            <p:sp>
              <p:nvSpPr>
                <p:cNvPr id="35" name="TextBox 34">
                  <a:extLst>
                    <a:ext uri="{FF2B5EF4-FFF2-40B4-BE49-F238E27FC236}">
                      <a16:creationId xmlns:a16="http://schemas.microsoft.com/office/drawing/2014/main" id="{6DD663EA-573C-AD5D-7491-27AA9087135C}"/>
                    </a:ext>
                  </a:extLst>
                </p:cNvPr>
                <p:cNvSpPr txBox="1"/>
                <p:nvPr/>
              </p:nvSpPr>
              <p:spPr>
                <a:xfrm>
                  <a:off x="1718232" y="2425041"/>
                  <a:ext cx="2667390" cy="701828"/>
                </a:xfrm>
                <a:prstGeom prst="rect">
                  <a:avLst/>
                </a:prstGeom>
                <a:noFill/>
              </p:spPr>
              <p:txBody>
                <a:bodyPr wrap="square">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OF CONSUMERS AGREE ANIMAL MEAT IS MORE VERSATILE THAN PLANT-BASED MEAT</a:t>
                  </a:r>
                </a:p>
              </p:txBody>
            </p:sp>
          </p:grpSp>
        </p:grpSp>
        <p:grpSp>
          <p:nvGrpSpPr>
            <p:cNvPr id="27" name="Group 26">
              <a:extLst>
                <a:ext uri="{FF2B5EF4-FFF2-40B4-BE49-F238E27FC236}">
                  <a16:creationId xmlns:a16="http://schemas.microsoft.com/office/drawing/2014/main" id="{5427A2B9-E82E-FF71-A16D-23DF8132DF9A}"/>
                </a:ext>
              </a:extLst>
            </p:cNvPr>
            <p:cNvGrpSpPr/>
            <p:nvPr/>
          </p:nvGrpSpPr>
          <p:grpSpPr>
            <a:xfrm>
              <a:off x="439051" y="3959746"/>
              <a:ext cx="4187732" cy="1520342"/>
              <a:chOff x="4417611" y="776076"/>
              <a:chExt cx="4187732" cy="1520342"/>
            </a:xfrm>
          </p:grpSpPr>
          <p:graphicFrame>
            <p:nvGraphicFramePr>
              <p:cNvPr id="28" name="Chart 27">
                <a:extLst>
                  <a:ext uri="{FF2B5EF4-FFF2-40B4-BE49-F238E27FC236}">
                    <a16:creationId xmlns:a16="http://schemas.microsoft.com/office/drawing/2014/main" id="{608047C6-C688-DA48-6174-BC632BBE7F63}"/>
                  </a:ext>
                </a:extLst>
              </p:cNvPr>
              <p:cNvGraphicFramePr>
                <a:graphicFrameLocks noChangeAspect="1"/>
              </p:cNvGraphicFramePr>
              <p:nvPr/>
            </p:nvGraphicFramePr>
            <p:xfrm>
              <a:off x="4417611" y="776076"/>
              <a:ext cx="1520342" cy="1520342"/>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oup 28">
                <a:extLst>
                  <a:ext uri="{FF2B5EF4-FFF2-40B4-BE49-F238E27FC236}">
                    <a16:creationId xmlns:a16="http://schemas.microsoft.com/office/drawing/2014/main" id="{BC3389B9-1ABF-5DFC-2018-F9403DE91101}"/>
                  </a:ext>
                </a:extLst>
              </p:cNvPr>
              <p:cNvGrpSpPr/>
              <p:nvPr/>
            </p:nvGrpSpPr>
            <p:grpSpPr>
              <a:xfrm>
                <a:off x="4528271" y="1163890"/>
                <a:ext cx="4077072" cy="657627"/>
                <a:chOff x="308550" y="2403598"/>
                <a:chExt cx="4077072" cy="657627"/>
              </a:xfrm>
            </p:grpSpPr>
            <p:sp>
              <p:nvSpPr>
                <p:cNvPr id="30" name="TextBox 29">
                  <a:extLst>
                    <a:ext uri="{FF2B5EF4-FFF2-40B4-BE49-F238E27FC236}">
                      <a16:creationId xmlns:a16="http://schemas.microsoft.com/office/drawing/2014/main" id="{7AC81536-DC13-4161-A244-B25FE229DB1F}"/>
                    </a:ext>
                  </a:extLst>
                </p:cNvPr>
                <p:cNvSpPr txBox="1"/>
                <p:nvPr/>
              </p:nvSpPr>
              <p:spPr>
                <a:xfrm>
                  <a:off x="308550" y="2507180"/>
                  <a:ext cx="1321152" cy="45046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ExtraBold" panose="020B0004020202020204" pitchFamily="34" charset="0"/>
                      <a:ea typeface="+mn-ea"/>
                      <a:cs typeface="+mn-cs"/>
                    </a:rPr>
                    <a:t>59%</a:t>
                  </a:r>
                </a:p>
              </p:txBody>
            </p:sp>
            <p:sp>
              <p:nvSpPr>
                <p:cNvPr id="31" name="TextBox 30">
                  <a:extLst>
                    <a:ext uri="{FF2B5EF4-FFF2-40B4-BE49-F238E27FC236}">
                      <a16:creationId xmlns:a16="http://schemas.microsoft.com/office/drawing/2014/main" id="{279C89BC-EBAE-0EB3-CA09-19B3774BE012}"/>
                    </a:ext>
                  </a:extLst>
                </p:cNvPr>
                <p:cNvSpPr txBox="1"/>
                <p:nvPr/>
              </p:nvSpPr>
              <p:spPr>
                <a:xfrm>
                  <a:off x="1718232" y="2403598"/>
                  <a:ext cx="2667390" cy="657627"/>
                </a:xfrm>
                <a:prstGeom prst="rect">
                  <a:avLst/>
                </a:prstGeom>
                <a:noFill/>
              </p:spPr>
              <p:txBody>
                <a:bodyPr wrap="square">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OF CONSUMERS SAY THEY REGULARLY CRAVE ANIMAL MEAT – EVEN IF THEY DON’T CONSUME IT</a:t>
                  </a:r>
                </a:p>
              </p:txBody>
            </p:sp>
          </p:grpSp>
        </p:grpSp>
      </p:grpSp>
      <p:sp>
        <p:nvSpPr>
          <p:cNvPr id="40" name="Text Placeholder 3">
            <a:extLst>
              <a:ext uri="{FF2B5EF4-FFF2-40B4-BE49-F238E27FC236}">
                <a16:creationId xmlns:a16="http://schemas.microsoft.com/office/drawing/2014/main" id="{B669C608-CEAF-464C-A37D-DB081BA87E71}"/>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926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9A20C-9BA9-48BB-1D61-FEA8CAE46E4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710ED3-28F0-7E5C-85BF-749D8C7B53AE}"/>
              </a:ext>
            </a:extLst>
          </p:cNvPr>
          <p:cNvSpPr>
            <a:spLocks noGrp="1"/>
          </p:cNvSpPr>
          <p:nvPr>
            <p:ph type="body" sz="quarter" idx="10"/>
          </p:nvPr>
        </p:nvSpPr>
        <p:spPr>
          <a:xfrm>
            <a:off x="0" y="170020"/>
            <a:ext cx="3964742" cy="237045"/>
          </a:xfrm>
        </p:spPr>
        <p:txBody>
          <a:bodyPr/>
          <a:lstStyle/>
          <a:p>
            <a:r>
              <a:rPr lang="en-US" sz="1200" dirty="0">
                <a:latin typeface="Arial" panose="020B0604020202020204" pitchFamily="34" charset="0"/>
                <a:cs typeface="Arial" panose="020B0604020202020204" pitchFamily="34" charset="0"/>
              </a:rPr>
              <a:t>What Does it Mean to Operator/Manufacturer</a:t>
            </a:r>
            <a:endParaRPr lang="en-US" sz="16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2CFB3CE-E61F-7EA4-28D6-C700B6A8C429}"/>
              </a:ext>
            </a:extLst>
          </p:cNvPr>
          <p:cNvSpPr/>
          <p:nvPr/>
        </p:nvSpPr>
        <p:spPr>
          <a:xfrm>
            <a:off x="4802295" y="938192"/>
            <a:ext cx="3894667" cy="3701541"/>
          </a:xfrm>
          <a:prstGeom prst="rect">
            <a:avLst/>
          </a:prstGeom>
          <a:noFill/>
        </p:spPr>
        <p:txBody>
          <a:bodyPr wrap="square" lIns="137160" tIns="137160" rIns="137160" bIns="137160" numCol="1" spcCol="457200">
            <a:noAutofit/>
          </a:bodyPr>
          <a:lstStyle/>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Calibri" panose="020F0502020204030204" pitchFamily="34" charset="0"/>
                <a:cs typeface="Times New Roman" panose="02020603050405020304" pitchFamily="18" charset="0"/>
              </a:rPr>
              <a:t>While many consumers crossed the road to see what all the fuss about plant-based chicken and meat was all about, most have made up their minds that sometimes, nothing beats the “real thing” – </a:t>
            </a:r>
            <a:r>
              <a:rPr kumimoji="0" lang="en-US" sz="1200" b="1"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Calibri" panose="020F0502020204030204" pitchFamily="34" charset="0"/>
                <a:cs typeface="Times New Roman" panose="02020603050405020304" pitchFamily="18" charset="0"/>
              </a:rPr>
              <a:t>72% of consumers say animal meat is more satisfying than plant-based meat alternatives</a:t>
            </a:r>
            <a:r>
              <a:rPr kumimoji="0" lang="en-US" sz="120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Calibri" panose="020F0502020204030204" pitchFamily="34" charset="0"/>
                <a:cs typeface="Times New Roman" panose="02020603050405020304" pitchFamily="18" charset="0"/>
              </a:rPr>
              <a:t>, and 67% say there are dishes where plant-based meat just won’t cut it and can’t replace the comfort, texture, or taste of animal meat.</a:t>
            </a:r>
          </a:p>
          <a:p>
            <a:pPr marL="0" marR="0" lvl="0" indent="0" algn="l" defTabSz="914400" rtl="0" eaLnBrk="1" fontAlgn="auto" latinLnBrk="0" hangingPunct="1">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200" b="1"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Calibri" panose="020F0502020204030204" pitchFamily="34" charset="0"/>
                <a:cs typeface="Times New Roman" panose="02020603050405020304" pitchFamily="18" charset="0"/>
              </a:rPr>
              <a:t>If you’re a manufacturer, lean into animal meat and highlight its versatility.</a:t>
            </a:r>
            <a:r>
              <a:rPr kumimoji="0" lang="en-US" sz="1200" u="none" strike="noStrike" kern="1200" cap="none" spc="0" normalizeH="0" baseline="0" noProof="0" dirty="0">
                <a:ln>
                  <a:noFill/>
                </a:ln>
                <a:solidFill>
                  <a:prstClr val="black">
                    <a:lumMod val="85000"/>
                    <a:lumOff val="15000"/>
                  </a:prstClr>
                </a:solidFill>
                <a:effectLst/>
                <a:uLnTx/>
                <a:uFillTx/>
                <a:latin typeface="Aptos" panose="020B0004020202020204" pitchFamily="34" charset="0"/>
                <a:ea typeface="Calibri" panose="020F0502020204030204" pitchFamily="34" charset="0"/>
                <a:cs typeface="Times New Roman" panose="02020603050405020304" pitchFamily="18" charset="0"/>
              </a:rPr>
              <a:t> Operators (88%), in general, see animal-based meat as a long-term trend, while 55% believe meat alternatives are a short-term fad that’s fizzling out. Two-thirds of operators also say animal meat is more versatile than plant-based meat, making versatility a talking point to hit home when looking to sell animal-based meat offerings.</a:t>
            </a:r>
          </a:p>
        </p:txBody>
      </p:sp>
      <p:sp>
        <p:nvSpPr>
          <p:cNvPr id="4" name="Text Placeholder 3">
            <a:extLst>
              <a:ext uri="{FF2B5EF4-FFF2-40B4-BE49-F238E27FC236}">
                <a16:creationId xmlns:a16="http://schemas.microsoft.com/office/drawing/2014/main" id="{81B8E05B-8BE6-1F1D-9164-99B6B4A50CEA}"/>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973E1B8-6E6A-7026-6F42-1C5592BADA93}"/>
              </a:ext>
            </a:extLst>
          </p:cNvPr>
          <p:cNvSpPr/>
          <p:nvPr/>
        </p:nvSpPr>
        <p:spPr>
          <a:xfrm>
            <a:off x="153105" y="938192"/>
            <a:ext cx="4188602" cy="3267116"/>
          </a:xfrm>
          <a:prstGeom prst="rect">
            <a:avLst/>
          </a:prstGeom>
          <a:noFill/>
        </p:spPr>
        <p:txBody>
          <a:bodyPr wrap="square" lIns="137160" tIns="137160" rIns="137160" bIns="137160" numCol="1" spcCol="457200">
            <a:noAutofit/>
          </a:bodyPr>
          <a:lstStyle/>
          <a:p>
            <a:pPr marL="0" marR="0" lvl="0" indent="0" algn="l" defTabSz="914400" rtl="0" eaLnBrk="1" fontAlgn="auto" latinLnBrk="0" hangingPunct="1">
              <a:spcBef>
                <a:spcPts val="0"/>
              </a:spcBef>
              <a:spcAft>
                <a:spcPts val="500"/>
              </a:spcAft>
              <a:buClrTx/>
              <a:buSzTx/>
              <a:buFontTx/>
              <a:buNone/>
              <a:tabLst/>
              <a:defRPr/>
            </a:pPr>
            <a:r>
              <a:rPr kumimoji="0" lang="en-US" sz="12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Overall, the plant-based meat category has stalled, </a:t>
            </a:r>
            <a:r>
              <a:rPr lang="en-US" sz="1200" b="1" dirty="0">
                <a:latin typeface="Aptos" panose="020B0004020202020204" pitchFamily="34" charset="0"/>
                <a:ea typeface="Calibri" panose="020F0502020204030204" pitchFamily="34" charset="0"/>
                <a:cs typeface="Times New Roman" panose="02020603050405020304" pitchFamily="18" charset="0"/>
              </a:rPr>
              <a:t>and </a:t>
            </a:r>
            <a:r>
              <a:rPr kumimoji="0" lang="en-US" sz="12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consumers are turning back to animal meat. </a:t>
            </a:r>
          </a:p>
          <a:p>
            <a:pPr marL="0" marR="0" lvl="0" indent="0" algn="l" defTabSz="914400" rtl="0" eaLnBrk="1" fontAlgn="auto" latinLnBrk="0" hangingPunct="1">
              <a:spcBef>
                <a:spcPts val="0"/>
              </a:spcBef>
              <a:spcAft>
                <a:spcPts val="500"/>
              </a:spcAft>
              <a:buClrTx/>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Some of the key factors propelling animal meat back to the forefront as plant-based meat plateaus include the following:</a:t>
            </a:r>
          </a:p>
          <a:p>
            <a:pPr marL="171450" marR="0" lvl="0" indent="-1714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Millennials are </a:t>
            </a:r>
            <a:r>
              <a:rPr kumimoji="0" lang="en-US" sz="1200" b="0" i="0" u="sng"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largely leading the charge back to animal meat</a:t>
            </a:r>
            <a:r>
              <a:rPr kumimoji="0" lang="en-US" sz="12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spurred by factors such as how over 40% have kids (think about the inherent meatiness of many kids’ diets, from meatballs to chicken nuggets). </a:t>
            </a:r>
          </a:p>
          <a:p>
            <a:pPr marL="171450" marR="0" lvl="0" indent="-1714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Most consumers see animal meat as more natural (65%) and satisfying (72%) compared to plant-based meat.</a:t>
            </a:r>
          </a:p>
          <a:p>
            <a:pPr marL="171450" marR="0" lvl="0" indent="-1714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Despite innovation, 67% of consumers say there are dishes where plant-based meat will just “not ever” replace the comfort, texture, or taste of animal meat.</a:t>
            </a:r>
          </a:p>
          <a:p>
            <a:pPr marL="171450" marR="0" lvl="0" indent="-171450" algn="l" defTabSz="914400" rtl="0" eaLnBrk="1" fontAlgn="auto" latinLnBrk="0" hangingPunct="1">
              <a:spcBef>
                <a:spcPts val="0"/>
              </a:spcBef>
              <a:spcAft>
                <a:spcPts val="50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Price is a determining factor for choosing animal meat for 61% of consumers (versus 43% who say the same for plant-based meat). </a:t>
            </a:r>
          </a:p>
        </p:txBody>
      </p:sp>
    </p:spTree>
    <p:extLst>
      <p:ext uri="{BB962C8B-B14F-4D97-AF65-F5344CB8AC3E}">
        <p14:creationId xmlns:p14="http://schemas.microsoft.com/office/powerpoint/2010/main" val="103441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94F27-7726-C107-7EC4-D26358F09634}"/>
              </a:ext>
            </a:extLst>
          </p:cNvPr>
          <p:cNvSpPr>
            <a:spLocks noGrp="1"/>
          </p:cNvSpPr>
          <p:nvPr>
            <p:ph type="body" sz="quarter" idx="14"/>
          </p:nvPr>
        </p:nvSpPr>
        <p:spPr>
          <a:xfrm>
            <a:off x="4104882" y="912863"/>
            <a:ext cx="4277582" cy="3430151"/>
          </a:xfrm>
        </p:spPr>
        <p:txBody>
          <a:bodyPr/>
          <a:lstStyle/>
          <a:p>
            <a:r>
              <a:rPr lang="en-US" sz="1800" dirty="0">
                <a:latin typeface="Arial" panose="020B0604020202020204" pitchFamily="34" charset="0"/>
                <a:cs typeface="Arial" panose="020B0604020202020204" pitchFamily="34" charset="0"/>
              </a:rPr>
              <a:t>Industry Data/Performance</a:t>
            </a:r>
          </a:p>
          <a:p>
            <a:r>
              <a:rPr lang="en-US" sz="1800" dirty="0">
                <a:latin typeface="Arial" panose="020B0604020202020204" pitchFamily="34" charset="0"/>
                <a:cs typeface="Arial" panose="020B0604020202020204" pitchFamily="34" charset="0"/>
              </a:rPr>
              <a:t>Operator  and Consumer Survey Data</a:t>
            </a:r>
          </a:p>
          <a:p>
            <a:r>
              <a:rPr lang="en-US" sz="1800" dirty="0">
                <a:latin typeface="Arial" panose="020B0604020202020204" pitchFamily="34" charset="0"/>
                <a:cs typeface="Arial" panose="020B0604020202020204" pitchFamily="34" charset="0"/>
              </a:rPr>
              <a:t>2026 Sales and Flavor Forecasts</a:t>
            </a:r>
          </a:p>
          <a:p>
            <a:r>
              <a:rPr lang="en-US" sz="1800" dirty="0">
                <a:latin typeface="Arial" panose="020B0604020202020204" pitchFamily="34" charset="0"/>
                <a:cs typeface="Arial" panose="020B0604020202020204" pitchFamily="34" charset="0"/>
              </a:rPr>
              <a:t>Distributors</a:t>
            </a:r>
          </a:p>
        </p:txBody>
      </p:sp>
      <p:sp>
        <p:nvSpPr>
          <p:cNvPr id="3" name="Text Placeholder 2">
            <a:extLst>
              <a:ext uri="{FF2B5EF4-FFF2-40B4-BE49-F238E27FC236}">
                <a16:creationId xmlns:a16="http://schemas.microsoft.com/office/drawing/2014/main" id="{34407186-4ECC-510C-76AC-E49CE0AE9BDD}"/>
              </a:ext>
            </a:extLst>
          </p:cNvPr>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Contents</a:t>
            </a:r>
          </a:p>
        </p:txBody>
      </p:sp>
      <p:sp>
        <p:nvSpPr>
          <p:cNvPr id="5" name="Rectangle 1">
            <a:extLst>
              <a:ext uri="{FF2B5EF4-FFF2-40B4-BE49-F238E27FC236}">
                <a16:creationId xmlns:a16="http://schemas.microsoft.com/office/drawing/2014/main" id="{418E00A8-3FE9-7B1C-26B9-23CCE4C468B5}"/>
              </a:ext>
            </a:extLst>
          </p:cNvPr>
          <p:cNvSpPr>
            <a:spLocks noChangeArrowheads="1"/>
          </p:cNvSpPr>
          <p:nvPr/>
        </p:nvSpPr>
        <p:spPr bwMode="auto">
          <a:xfrm>
            <a:off x="4104882" y="3888522"/>
            <a:ext cx="422631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strike="noStrike" cap="none" normalizeH="0" baseline="0" dirty="0">
                <a:ln>
                  <a:noFill/>
                </a:ln>
                <a:solidFill>
                  <a:schemeClr val="accent4"/>
                </a:solidFill>
                <a:effectLst/>
                <a:latin typeface="Arial" panose="020B0604020202020204" pitchFamily="34" charset="0"/>
                <a:hlinkClick r:id="rId2">
                  <a:extLst>
                    <a:ext uri="{A12FA001-AC4F-418D-AE19-62706E023703}">
                      <ahyp:hlinkClr xmlns:ahyp="http://schemas.microsoft.com/office/drawing/2018/hyperlinkcolor" val="tx"/>
                    </a:ext>
                  </a:extLst>
                </a:hlinkClick>
              </a:rPr>
              <a:t>Full reports can be found on the Foodservice Teams page below: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1" strike="noStrike" cap="none" normalizeH="0" baseline="0" dirty="0">
              <a:ln>
                <a:noFill/>
              </a:ln>
              <a:solidFill>
                <a:schemeClr val="accent4"/>
              </a:solidFill>
              <a:effectLst/>
              <a:latin typeface="Arial" panose="020B0604020202020204" pitchFamily="34" charset="0"/>
              <a:hlinkClick r:id="rId2">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accent4"/>
                </a:solidFill>
                <a:effectLst/>
                <a:latin typeface="Arial" panose="020B0604020202020204" pitchFamily="34" charset="0"/>
                <a:hlinkClick r:id="rId2">
                  <a:extLst>
                    <a:ext uri="{A12FA001-AC4F-418D-AE19-62706E023703}">
                      <ahyp:hlinkClr xmlns:ahyp="http://schemas.microsoft.com/office/drawing/2018/hyperlinkcolor" val="tx"/>
                    </a:ext>
                  </a:extLst>
                </a:hlinkClick>
              </a:rPr>
              <a:t>Foodservice Reports</a:t>
            </a:r>
            <a:endParaRPr kumimoji="0" lang="en-US" altLang="en-US" sz="1800" b="0" i="0" u="none" strike="noStrike" cap="none" normalizeH="0" baseline="0" dirty="0">
              <a:ln>
                <a:noFill/>
              </a:ln>
              <a:solidFill>
                <a:schemeClr val="accent4"/>
              </a:solidFill>
              <a:effectLst/>
              <a:latin typeface="Arial" panose="020B0604020202020204" pitchFamily="34" charset="0"/>
            </a:endParaRPr>
          </a:p>
        </p:txBody>
      </p:sp>
    </p:spTree>
    <p:extLst>
      <p:ext uri="{BB962C8B-B14F-4D97-AF65-F5344CB8AC3E}">
        <p14:creationId xmlns:p14="http://schemas.microsoft.com/office/powerpoint/2010/main" val="1793113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657B-1431-CF07-F1E4-95BB07D76CD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8A9F3D2-9C01-9CC7-3AED-D665F0CDA33B}"/>
              </a:ext>
            </a:extLst>
          </p:cNvPr>
          <p:cNvSpPr>
            <a:spLocks noGrp="1"/>
          </p:cNvSpPr>
          <p:nvPr>
            <p:ph type="body" sz="quarter" idx="10"/>
          </p:nvPr>
        </p:nvSpPr>
        <p:spPr>
          <a:xfrm>
            <a:off x="65700" y="161553"/>
            <a:ext cx="2168170" cy="237045"/>
          </a:xfrm>
        </p:spPr>
        <p:txBody>
          <a:bodyPr/>
          <a:lstStyle/>
          <a:p>
            <a:r>
              <a:rPr lang="en-US" sz="1600" dirty="0">
                <a:latin typeface="Aptos" panose="020B0004020202020204" pitchFamily="34" charset="0"/>
              </a:rPr>
              <a:t>Operator Data</a:t>
            </a:r>
          </a:p>
        </p:txBody>
      </p:sp>
      <p:sp>
        <p:nvSpPr>
          <p:cNvPr id="2" name="TextBox 1">
            <a:extLst>
              <a:ext uri="{FF2B5EF4-FFF2-40B4-BE49-F238E27FC236}">
                <a16:creationId xmlns:a16="http://schemas.microsoft.com/office/drawing/2014/main" id="{6ABAD7EB-F168-F70D-97F7-7041F5E2C5F4}"/>
              </a:ext>
            </a:extLst>
          </p:cNvPr>
          <p:cNvSpPr txBox="1"/>
          <p:nvPr/>
        </p:nvSpPr>
        <p:spPr>
          <a:xfrm>
            <a:off x="907474" y="686398"/>
            <a:ext cx="7335982" cy="777008"/>
          </a:xfrm>
          <a:prstGeom prst="rect">
            <a:avLst/>
          </a:prstGeom>
          <a:noFill/>
        </p:spPr>
        <p:txBody>
          <a:bodyPr wrap="square">
            <a:noAutofit/>
          </a:bodyPr>
          <a:lstStyle/>
          <a:p>
            <a:pPr algn="ctr" defTabSz="914400">
              <a:lnSpc>
                <a:spcPts val="2700"/>
              </a:lnSpc>
              <a:defRPr/>
            </a:pPr>
            <a:r>
              <a:rPr lang="en-US" sz="2000" spc="300" dirty="0">
                <a:solidFill>
                  <a:prstClr val="black"/>
                </a:solidFill>
                <a:latin typeface="Aptos ExtraBold" panose="020B0004020202020204" pitchFamily="34" charset="0"/>
                <a:ea typeface="Calibri" panose="020F0502020204030204" pitchFamily="34" charset="0"/>
                <a:cs typeface="Times New Roman" panose="02020603050405020304" pitchFamily="18" charset="0"/>
              </a:rPr>
              <a:t>WHAT TYPES OF PROTEIN DO OPERATORS OFFER? WHAT DON’T THEY WANT TO OFFER?</a:t>
            </a:r>
          </a:p>
        </p:txBody>
      </p:sp>
      <p:grpSp>
        <p:nvGrpSpPr>
          <p:cNvPr id="4" name="Group 3">
            <a:extLst>
              <a:ext uri="{FF2B5EF4-FFF2-40B4-BE49-F238E27FC236}">
                <a16:creationId xmlns:a16="http://schemas.microsoft.com/office/drawing/2014/main" id="{E1E969E8-0D91-58C5-270C-CBBBDF809230}"/>
              </a:ext>
            </a:extLst>
          </p:cNvPr>
          <p:cNvGrpSpPr/>
          <p:nvPr/>
        </p:nvGrpSpPr>
        <p:grpSpPr>
          <a:xfrm>
            <a:off x="5059791" y="1648519"/>
            <a:ext cx="2871416" cy="923231"/>
            <a:chOff x="7634811" y="1578851"/>
            <a:chExt cx="3057818" cy="584885"/>
          </a:xfrm>
        </p:grpSpPr>
        <p:sp>
          <p:nvSpPr>
            <p:cNvPr id="5" name="Rectangle: Rounded Corners 12">
              <a:extLst>
                <a:ext uri="{FF2B5EF4-FFF2-40B4-BE49-F238E27FC236}">
                  <a16:creationId xmlns:a16="http://schemas.microsoft.com/office/drawing/2014/main" id="{EBEDA192-59B8-4105-0491-289E3B1F68D0}"/>
                </a:ext>
              </a:extLst>
            </p:cNvPr>
            <p:cNvSpPr/>
            <p:nvPr/>
          </p:nvSpPr>
          <p:spPr>
            <a:xfrm>
              <a:off x="7641311" y="1578851"/>
              <a:ext cx="3051318" cy="516083"/>
            </a:xfrm>
            <a:prstGeom prst="roundRect">
              <a:avLst/>
            </a:prstGeom>
            <a:solidFill>
              <a:srgbClr val="D6FDF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ptos Light" panose="020B0004020202020204" pitchFamily="34" charset="0"/>
                <a:ea typeface="+mn-ea"/>
                <a:cs typeface="+mn-cs"/>
              </a:endParaRPr>
            </a:p>
          </p:txBody>
        </p:sp>
        <p:sp>
          <p:nvSpPr>
            <p:cNvPr id="6" name="TextBox 5">
              <a:extLst>
                <a:ext uri="{FF2B5EF4-FFF2-40B4-BE49-F238E27FC236}">
                  <a16:creationId xmlns:a16="http://schemas.microsoft.com/office/drawing/2014/main" id="{E5113F91-31B9-DC6B-1606-5313C35673E5}"/>
                </a:ext>
              </a:extLst>
            </p:cNvPr>
            <p:cNvSpPr txBox="1"/>
            <p:nvPr/>
          </p:nvSpPr>
          <p:spPr>
            <a:xfrm>
              <a:off x="7634811" y="1654865"/>
              <a:ext cx="3051318" cy="50887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300" normalizeH="0" baseline="0" noProof="0" dirty="0">
                  <a:ln>
                    <a:noFill/>
                  </a:ln>
                  <a:solidFill>
                    <a:prstClr val="black"/>
                  </a:solidFill>
                  <a:effectLst/>
                  <a:uLnTx/>
                  <a:uFillTx/>
                  <a:latin typeface="Aptos" panose="020B0004020202020204" pitchFamily="34" charset="0"/>
                </a:rPr>
                <a:t>% OF OPERATORS WHO DON’T OFFER AND ARE NOT INTERESTED IN OFFERING</a:t>
              </a:r>
            </a:p>
          </p:txBody>
        </p:sp>
      </p:grpSp>
      <p:sp>
        <p:nvSpPr>
          <p:cNvPr id="7" name="TextBox 6">
            <a:extLst>
              <a:ext uri="{FF2B5EF4-FFF2-40B4-BE49-F238E27FC236}">
                <a16:creationId xmlns:a16="http://schemas.microsoft.com/office/drawing/2014/main" id="{67A68D7A-C89A-0D89-697C-54F0FC6B8A78}"/>
              </a:ext>
            </a:extLst>
          </p:cNvPr>
          <p:cNvSpPr txBox="1"/>
          <p:nvPr/>
        </p:nvSpPr>
        <p:spPr>
          <a:xfrm>
            <a:off x="1401431" y="2547766"/>
            <a:ext cx="2865312" cy="1986307"/>
          </a:xfrm>
          <a:prstGeom prst="rect">
            <a:avLst/>
          </a:prstGeom>
          <a:noFill/>
        </p:spPr>
        <p:txBody>
          <a:bodyPr wrap="square">
            <a:noAutofit/>
          </a:bodyPr>
          <a:lstStyle/>
          <a:p>
            <a:pPr algn="ctr" defTabSz="914400">
              <a:defRPr/>
            </a:pPr>
            <a:r>
              <a:rPr lang="en-US" sz="1600" b="1" dirty="0">
                <a:solidFill>
                  <a:prstClr val="black"/>
                </a:solidFill>
                <a:latin typeface="Aptos" panose="020B0004020202020204" pitchFamily="34" charset="0"/>
              </a:rPr>
              <a:t>Beef – 67%</a:t>
            </a:r>
          </a:p>
          <a:p>
            <a:pPr algn="ctr" defTabSz="914400">
              <a:defRPr/>
            </a:pPr>
            <a:endParaRPr lang="en-US" sz="1600" b="1" dirty="0">
              <a:solidFill>
                <a:prstClr val="black"/>
              </a:solidFill>
              <a:latin typeface="Aptos" panose="020B0004020202020204" pitchFamily="34" charset="0"/>
            </a:endParaRPr>
          </a:p>
          <a:p>
            <a:pPr algn="ctr" defTabSz="914400">
              <a:defRPr/>
            </a:pPr>
            <a:r>
              <a:rPr lang="en-US" sz="1600" b="1" dirty="0">
                <a:solidFill>
                  <a:prstClr val="black"/>
                </a:solidFill>
                <a:latin typeface="Aptos" panose="020B0004020202020204" pitchFamily="34" charset="0"/>
              </a:rPr>
              <a:t>Poultry – 67%</a:t>
            </a:r>
          </a:p>
          <a:p>
            <a:pPr algn="ctr" defTabSz="914400">
              <a:defRPr/>
            </a:pPr>
            <a:endParaRPr lang="en-US" sz="1600" b="1" dirty="0">
              <a:solidFill>
                <a:prstClr val="black"/>
              </a:solidFill>
              <a:latin typeface="Aptos" panose="020B0004020202020204" pitchFamily="34" charset="0"/>
            </a:endParaRPr>
          </a:p>
          <a:p>
            <a:pPr algn="ctr" defTabSz="914400">
              <a:defRPr/>
            </a:pPr>
            <a:r>
              <a:rPr lang="en-US" sz="1600" b="1" dirty="0">
                <a:solidFill>
                  <a:prstClr val="black"/>
                </a:solidFill>
                <a:latin typeface="Aptos" panose="020B0004020202020204" pitchFamily="34" charset="0"/>
              </a:rPr>
              <a:t>Pork – 57%</a:t>
            </a:r>
          </a:p>
          <a:p>
            <a:pPr algn="ctr" defTabSz="914400">
              <a:defRPr/>
            </a:pPr>
            <a:endParaRPr lang="en-US" sz="1600" b="1" dirty="0">
              <a:solidFill>
                <a:prstClr val="black"/>
              </a:solidFill>
              <a:latin typeface="Aptos" panose="020B0004020202020204" pitchFamily="34" charset="0"/>
            </a:endParaRPr>
          </a:p>
          <a:p>
            <a:pPr algn="ctr" defTabSz="914400">
              <a:defRPr/>
            </a:pPr>
            <a:r>
              <a:rPr lang="en-US" sz="1600" b="1" dirty="0">
                <a:solidFill>
                  <a:prstClr val="black"/>
                </a:solidFill>
                <a:latin typeface="Aptos" panose="020B0004020202020204" pitchFamily="34" charset="0"/>
              </a:rPr>
              <a:t>Sausage/Hot Dogs – 57%</a:t>
            </a:r>
          </a:p>
          <a:p>
            <a:pPr algn="ctr" defTabSz="914400">
              <a:defRPr/>
            </a:pPr>
            <a:endParaRPr lang="en-US" sz="1600" b="1" dirty="0">
              <a:solidFill>
                <a:prstClr val="black"/>
              </a:solidFill>
              <a:latin typeface="Aptos" panose="020B0004020202020204" pitchFamily="34" charset="0"/>
            </a:endParaRPr>
          </a:p>
          <a:p>
            <a:pPr algn="ctr" defTabSz="914400">
              <a:defRPr/>
            </a:pPr>
            <a:endParaRPr lang="en-US" sz="1400" b="1" dirty="0">
              <a:solidFill>
                <a:prstClr val="white"/>
              </a:solidFill>
              <a:latin typeface="Aptos" panose="020B0004020202020204" pitchFamily="34" charset="0"/>
            </a:endParaRPr>
          </a:p>
        </p:txBody>
      </p:sp>
      <p:sp>
        <p:nvSpPr>
          <p:cNvPr id="8" name="TextBox 7">
            <a:extLst>
              <a:ext uri="{FF2B5EF4-FFF2-40B4-BE49-F238E27FC236}">
                <a16:creationId xmlns:a16="http://schemas.microsoft.com/office/drawing/2014/main" id="{A248EDC6-A87D-892F-1954-E113A1E07016}"/>
              </a:ext>
            </a:extLst>
          </p:cNvPr>
          <p:cNvSpPr txBox="1"/>
          <p:nvPr/>
        </p:nvSpPr>
        <p:spPr>
          <a:xfrm>
            <a:off x="4724401" y="2547766"/>
            <a:ext cx="3695373" cy="1940097"/>
          </a:xfrm>
          <a:prstGeom prst="rect">
            <a:avLst/>
          </a:prstGeom>
          <a:noFill/>
        </p:spPr>
        <p:txBody>
          <a:bodyPr wrap="square">
            <a:noAutofit/>
          </a:bodyPr>
          <a:lstStyle/>
          <a:p>
            <a:pPr algn="ctr" defTabSz="914400">
              <a:defRPr/>
            </a:pPr>
            <a:r>
              <a:rPr lang="en-US" sz="1600" b="1" dirty="0">
                <a:solidFill>
                  <a:prstClr val="black"/>
                </a:solidFill>
                <a:latin typeface="Aptos" panose="020B0004020202020204" pitchFamily="34" charset="0"/>
              </a:rPr>
              <a:t>Plant-Based Seafood – 60%</a:t>
            </a:r>
          </a:p>
          <a:p>
            <a:pPr algn="ctr" defTabSz="914400">
              <a:defRPr/>
            </a:pPr>
            <a:endParaRPr lang="en-US" sz="1600" b="1" dirty="0">
              <a:solidFill>
                <a:prstClr val="black"/>
              </a:solidFill>
              <a:latin typeface="Aptos" panose="020B0004020202020204" pitchFamily="34" charset="0"/>
            </a:endParaRPr>
          </a:p>
          <a:p>
            <a:pPr algn="ctr" defTabSz="914400">
              <a:defRPr/>
            </a:pPr>
            <a:r>
              <a:rPr lang="en-US" sz="1600" b="1" dirty="0">
                <a:solidFill>
                  <a:prstClr val="black"/>
                </a:solidFill>
                <a:latin typeface="Aptos" panose="020B0004020202020204" pitchFamily="34" charset="0"/>
              </a:rPr>
              <a:t>Plant-Based Pork – 54%</a:t>
            </a:r>
          </a:p>
          <a:p>
            <a:pPr algn="ctr" defTabSz="914400">
              <a:defRPr/>
            </a:pPr>
            <a:endParaRPr lang="en-US" sz="1600" b="1" dirty="0">
              <a:solidFill>
                <a:prstClr val="black"/>
              </a:solidFill>
              <a:latin typeface="Aptos" panose="020B0004020202020204" pitchFamily="34" charset="0"/>
            </a:endParaRPr>
          </a:p>
          <a:p>
            <a:pPr algn="ctr" defTabSz="914400">
              <a:defRPr/>
            </a:pPr>
            <a:r>
              <a:rPr lang="en-US" sz="1600" b="1" dirty="0">
                <a:solidFill>
                  <a:prstClr val="black"/>
                </a:solidFill>
                <a:latin typeface="Aptos" panose="020B0004020202020204" pitchFamily="34" charset="0"/>
              </a:rPr>
              <a:t>Wild Game – 52% </a:t>
            </a:r>
          </a:p>
          <a:p>
            <a:pPr algn="ctr" defTabSz="914400">
              <a:defRPr/>
            </a:pPr>
            <a:endParaRPr lang="en-US" sz="1600" b="1" dirty="0">
              <a:solidFill>
                <a:prstClr val="black"/>
              </a:solidFill>
              <a:latin typeface="Aptos" panose="020B0004020202020204" pitchFamily="34" charset="0"/>
            </a:endParaRPr>
          </a:p>
          <a:p>
            <a:pPr algn="ctr" defTabSz="914400">
              <a:defRPr/>
            </a:pPr>
            <a:r>
              <a:rPr lang="en-US" sz="1600" b="1" dirty="0">
                <a:solidFill>
                  <a:prstClr val="black"/>
                </a:solidFill>
                <a:latin typeface="Aptos" panose="020B0004020202020204" pitchFamily="34" charset="0"/>
              </a:rPr>
              <a:t>Plant-Based Sausage/Hot Dogs – 51% </a:t>
            </a:r>
          </a:p>
          <a:p>
            <a:pPr algn="ctr" defTabSz="914400">
              <a:defRPr/>
            </a:pPr>
            <a:endParaRPr lang="en-US" sz="1400" b="1" dirty="0">
              <a:solidFill>
                <a:prstClr val="white"/>
              </a:solidFill>
              <a:latin typeface="Aptos" panose="020B0004020202020204" pitchFamily="34" charset="0"/>
            </a:endParaRPr>
          </a:p>
          <a:p>
            <a:pPr algn="ctr" defTabSz="914400">
              <a:defRPr/>
            </a:pPr>
            <a:endParaRPr lang="en-US" sz="1400" b="1" dirty="0">
              <a:solidFill>
                <a:prstClr val="white"/>
              </a:solidFill>
              <a:latin typeface="Aptos" panose="020B0004020202020204" pitchFamily="34" charset="0"/>
            </a:endParaRPr>
          </a:p>
          <a:p>
            <a:pPr algn="ctr" defTabSz="914400">
              <a:defRPr/>
            </a:pPr>
            <a:endParaRPr lang="en-US" sz="1400" b="1" dirty="0">
              <a:solidFill>
                <a:prstClr val="white"/>
              </a:solidFill>
              <a:latin typeface="Aptos" panose="020B0004020202020204" pitchFamily="34" charset="0"/>
            </a:endParaRPr>
          </a:p>
        </p:txBody>
      </p:sp>
      <p:grpSp>
        <p:nvGrpSpPr>
          <p:cNvPr id="9" name="Group 8">
            <a:extLst>
              <a:ext uri="{FF2B5EF4-FFF2-40B4-BE49-F238E27FC236}">
                <a16:creationId xmlns:a16="http://schemas.microsoft.com/office/drawing/2014/main" id="{0143B936-0492-402D-D41F-30234F4EE092}"/>
              </a:ext>
            </a:extLst>
          </p:cNvPr>
          <p:cNvGrpSpPr/>
          <p:nvPr/>
        </p:nvGrpSpPr>
        <p:grpSpPr>
          <a:xfrm>
            <a:off x="1311090" y="1664076"/>
            <a:ext cx="3045994" cy="812926"/>
            <a:chOff x="70599" y="2113549"/>
            <a:chExt cx="3737304" cy="476881"/>
          </a:xfrm>
        </p:grpSpPr>
        <p:sp>
          <p:nvSpPr>
            <p:cNvPr id="10" name="Rectangle: Rounded Corners 9">
              <a:extLst>
                <a:ext uri="{FF2B5EF4-FFF2-40B4-BE49-F238E27FC236}">
                  <a16:creationId xmlns:a16="http://schemas.microsoft.com/office/drawing/2014/main" id="{833233A2-2374-55FD-8CAB-7B73ACAF9933}"/>
                </a:ext>
              </a:extLst>
            </p:cNvPr>
            <p:cNvSpPr/>
            <p:nvPr/>
          </p:nvSpPr>
          <p:spPr>
            <a:xfrm>
              <a:off x="70599" y="2113549"/>
              <a:ext cx="3737304" cy="476881"/>
            </a:xfrm>
            <a:prstGeom prst="roundRect">
              <a:avLst/>
            </a:prstGeom>
            <a:solidFill>
              <a:srgbClr val="D6FDF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ptos Light" panose="020B0004020202020204" pitchFamily="34" charset="0"/>
                <a:ea typeface="+mn-ea"/>
                <a:cs typeface="+mn-cs"/>
              </a:endParaRPr>
            </a:p>
          </p:txBody>
        </p:sp>
        <p:sp>
          <p:nvSpPr>
            <p:cNvPr id="11" name="TextBox 10">
              <a:extLst>
                <a:ext uri="{FF2B5EF4-FFF2-40B4-BE49-F238E27FC236}">
                  <a16:creationId xmlns:a16="http://schemas.microsoft.com/office/drawing/2014/main" id="{19BC1C51-BB02-421D-7516-3DE71B6A203E}"/>
                </a:ext>
              </a:extLst>
            </p:cNvPr>
            <p:cNvSpPr txBox="1"/>
            <p:nvPr/>
          </p:nvSpPr>
          <p:spPr>
            <a:xfrm>
              <a:off x="110794" y="2183048"/>
              <a:ext cx="3571483" cy="333571"/>
            </a:xfrm>
            <a:prstGeom prst="rect">
              <a:avLst/>
            </a:prstGeom>
            <a:no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300" normalizeH="0" baseline="0" noProof="0" dirty="0">
                  <a:ln>
                    <a:noFill/>
                  </a:ln>
                  <a:solidFill>
                    <a:prstClr val="black"/>
                  </a:solidFill>
                  <a:effectLst/>
                  <a:uLnTx/>
                  <a:uFillTx/>
                  <a:latin typeface="Aptos" panose="020B0004020202020204" pitchFamily="34" charset="0"/>
                </a:rPr>
                <a:t>% OF OPERATORS THAT CURRENTLY OFFER WITH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300" normalizeH="0" baseline="0" noProof="0" dirty="0">
                  <a:ln>
                    <a:noFill/>
                  </a:ln>
                  <a:solidFill>
                    <a:prstClr val="black"/>
                  </a:solidFill>
                  <a:effectLst/>
                  <a:uLnTx/>
                  <a:uFillTx/>
                  <a:latin typeface="Aptos" panose="020B0004020202020204" pitchFamily="34" charset="0"/>
                </a:rPr>
                <a:t>NO PLANS TO CHANGE</a:t>
              </a:r>
            </a:p>
          </p:txBody>
        </p:sp>
      </p:grpSp>
      <p:sp>
        <p:nvSpPr>
          <p:cNvPr id="12" name="Text Placeholder 3">
            <a:extLst>
              <a:ext uri="{FF2B5EF4-FFF2-40B4-BE49-F238E27FC236}">
                <a16:creationId xmlns:a16="http://schemas.microsoft.com/office/drawing/2014/main" id="{1017DC67-2C53-9067-8C6F-EF075E532EB8}"/>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8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3E1A4-19FC-569F-8F82-ECCA364FB26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7AC20D0-4CB0-5B89-F43D-FCC8BF12AAA8}"/>
              </a:ext>
            </a:extLst>
          </p:cNvPr>
          <p:cNvSpPr>
            <a:spLocks noGrp="1"/>
          </p:cNvSpPr>
          <p:nvPr>
            <p:ph type="body" sz="quarter" idx="12"/>
          </p:nvPr>
        </p:nvSpPr>
        <p:spPr>
          <a:xfrm>
            <a:off x="522679" y="2795171"/>
            <a:ext cx="3855800" cy="1311157"/>
          </a:xfrm>
        </p:spPr>
        <p:txBody>
          <a:bodyPr/>
          <a:lstStyle/>
          <a:p>
            <a:r>
              <a:rPr lang="en-US" dirty="0"/>
              <a:t>November 2025</a:t>
            </a:r>
          </a:p>
        </p:txBody>
      </p:sp>
      <p:sp>
        <p:nvSpPr>
          <p:cNvPr id="2" name="Text Placeholder 1">
            <a:extLst>
              <a:ext uri="{FF2B5EF4-FFF2-40B4-BE49-F238E27FC236}">
                <a16:creationId xmlns:a16="http://schemas.microsoft.com/office/drawing/2014/main" id="{62D2397B-C0E3-E124-C729-8C3C85A6EF31}"/>
              </a:ext>
            </a:extLst>
          </p:cNvPr>
          <p:cNvSpPr>
            <a:spLocks noGrp="1"/>
          </p:cNvSpPr>
          <p:nvPr>
            <p:ph type="body" sz="quarter" idx="10"/>
          </p:nvPr>
        </p:nvSpPr>
        <p:spPr>
          <a:xfrm>
            <a:off x="522679" y="444843"/>
            <a:ext cx="3239720" cy="2350328"/>
          </a:xfrm>
        </p:spPr>
        <p:txBody>
          <a:bodyPr/>
          <a:lstStyle/>
          <a:p>
            <a:r>
              <a:rPr lang="en-US" dirty="0">
                <a:latin typeface="Arial" panose="020B0604020202020204" pitchFamily="34" charset="0"/>
                <a:cs typeface="Arial" panose="020B0604020202020204" pitchFamily="34" charset="0"/>
              </a:rPr>
              <a:t>Power 50 Broadline Distributors</a:t>
            </a:r>
          </a:p>
          <a:p>
            <a:r>
              <a:rPr lang="en-US" dirty="0">
                <a:latin typeface="Arial" panose="020B0604020202020204" pitchFamily="34" charset="0"/>
                <a:cs typeface="Arial" panose="020B0604020202020204" pitchFamily="34" charset="0"/>
              </a:rPr>
              <a:t>Report</a:t>
            </a:r>
          </a:p>
        </p:txBody>
      </p:sp>
      <p:sp>
        <p:nvSpPr>
          <p:cNvPr id="4" name="Slide Number Placeholder 3">
            <a:extLst>
              <a:ext uri="{FF2B5EF4-FFF2-40B4-BE49-F238E27FC236}">
                <a16:creationId xmlns:a16="http://schemas.microsoft.com/office/drawing/2014/main" id="{BDF1E4EF-B5C4-9F2B-360D-6B506E38886E}"/>
              </a:ext>
            </a:extLst>
          </p:cNvPr>
          <p:cNvSpPr>
            <a:spLocks noGrp="1"/>
          </p:cNvSpPr>
          <p:nvPr>
            <p:ph type="sldNum" sz="quarter" idx="4294967295"/>
          </p:nvPr>
        </p:nvSpPr>
        <p:spPr>
          <a:xfrm>
            <a:off x="7086600" y="4767263"/>
            <a:ext cx="2057400" cy="274637"/>
          </a:xfrm>
        </p:spPr>
        <p:txBody>
          <a:bodyPr/>
          <a:lstStyle/>
          <a:p>
            <a:fld id="{DBF3406E-993A-0541-A9A1-AA98810916D1}" type="slidenum">
              <a:rPr lang="en-US" smtClean="0"/>
              <a:pPr/>
              <a:t>21</a:t>
            </a:fld>
            <a:endParaRPr lang="en-US" dirty="0"/>
          </a:p>
        </p:txBody>
      </p:sp>
    </p:spTree>
    <p:extLst>
      <p:ext uri="{BB962C8B-B14F-4D97-AF65-F5344CB8AC3E}">
        <p14:creationId xmlns:p14="http://schemas.microsoft.com/office/powerpoint/2010/main" val="3852036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BDC3-B624-3526-78AA-83CFC28E55C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FE52036-4B8C-F0CA-C39A-B8287F27E0C1}"/>
              </a:ext>
            </a:extLst>
          </p:cNvPr>
          <p:cNvSpPr>
            <a:spLocks noGrp="1"/>
          </p:cNvSpPr>
          <p:nvPr>
            <p:ph type="body" sz="quarter" idx="10"/>
          </p:nvPr>
        </p:nvSpPr>
        <p:spPr>
          <a:xfrm>
            <a:off x="0" y="171850"/>
            <a:ext cx="3476368" cy="237045"/>
          </a:xfrm>
        </p:spPr>
        <p:txBody>
          <a:bodyPr/>
          <a:lstStyle/>
          <a:p>
            <a:r>
              <a:rPr lang="en-US" sz="1600" dirty="0">
                <a:latin typeface="Aptos" panose="020B0004020202020204" pitchFamily="34" charset="0"/>
              </a:rPr>
              <a:t>Top Broadliners Sales and Growth</a:t>
            </a:r>
          </a:p>
        </p:txBody>
      </p:sp>
      <p:graphicFrame>
        <p:nvGraphicFramePr>
          <p:cNvPr id="4" name="Table Placeholder 13">
            <a:extLst>
              <a:ext uri="{FF2B5EF4-FFF2-40B4-BE49-F238E27FC236}">
                <a16:creationId xmlns:a16="http://schemas.microsoft.com/office/drawing/2014/main" id="{9575751A-1F72-7A3D-4B0F-93DC785EECDC}"/>
              </a:ext>
            </a:extLst>
          </p:cNvPr>
          <p:cNvGraphicFramePr>
            <a:graphicFrameLocks/>
          </p:cNvGraphicFramePr>
          <p:nvPr>
            <p:extLst>
              <p:ext uri="{D42A27DB-BD31-4B8C-83A1-F6EECF244321}">
                <p14:modId xmlns:p14="http://schemas.microsoft.com/office/powerpoint/2010/main" val="1809102439"/>
              </p:ext>
            </p:extLst>
          </p:nvPr>
        </p:nvGraphicFramePr>
        <p:xfrm>
          <a:off x="810268" y="1036700"/>
          <a:ext cx="7523464" cy="3934950"/>
        </p:xfrm>
        <a:graphic>
          <a:graphicData uri="http://schemas.openxmlformats.org/drawingml/2006/table">
            <a:tbl>
              <a:tblPr firstRow="1" bandRow="1">
                <a:tableStyleId>{8EC20E35-A176-4012-BC5E-935CFFF8708E}</a:tableStyleId>
              </a:tblPr>
              <a:tblGrid>
                <a:gridCol w="750202">
                  <a:extLst>
                    <a:ext uri="{9D8B030D-6E8A-4147-A177-3AD203B41FA5}">
                      <a16:colId xmlns:a16="http://schemas.microsoft.com/office/drawing/2014/main" val="20000"/>
                    </a:ext>
                  </a:extLst>
                </a:gridCol>
                <a:gridCol w="2637503">
                  <a:extLst>
                    <a:ext uri="{9D8B030D-6E8A-4147-A177-3AD203B41FA5}">
                      <a16:colId xmlns:a16="http://schemas.microsoft.com/office/drawing/2014/main" val="20005"/>
                    </a:ext>
                  </a:extLst>
                </a:gridCol>
                <a:gridCol w="2141279">
                  <a:extLst>
                    <a:ext uri="{9D8B030D-6E8A-4147-A177-3AD203B41FA5}">
                      <a16:colId xmlns:a16="http://schemas.microsoft.com/office/drawing/2014/main" val="4006978769"/>
                    </a:ext>
                  </a:extLst>
                </a:gridCol>
                <a:gridCol w="1994480">
                  <a:extLst>
                    <a:ext uri="{9D8B030D-6E8A-4147-A177-3AD203B41FA5}">
                      <a16:colId xmlns:a16="http://schemas.microsoft.com/office/drawing/2014/main" val="2973835695"/>
                    </a:ext>
                  </a:extLst>
                </a:gridCol>
              </a:tblGrid>
              <a:tr h="434340">
                <a:tc>
                  <a:txBody>
                    <a:bodyPr/>
                    <a:lstStyle/>
                    <a:p>
                      <a:pPr algn="l" fontAlgn="b"/>
                      <a:r>
                        <a:rPr lang="en-US" sz="1200" b="1" i="0" u="none" strike="noStrike" dirty="0">
                          <a:solidFill>
                            <a:schemeClr val="bg1"/>
                          </a:solidFill>
                          <a:effectLst/>
                          <a:latin typeface="+mn-lt"/>
                        </a:rPr>
                        <a:t>Rank</a:t>
                      </a:r>
                    </a:p>
                  </a:txBody>
                  <a:tcPr marL="68580" marR="68580" marT="34290" marB="34290" anchor="b">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0" lvl="1" indent="0" algn="l" fontAlgn="b"/>
                      <a:r>
                        <a:rPr lang="en-US" sz="1200" b="1" i="0" u="none" strike="noStrike" dirty="0">
                          <a:solidFill>
                            <a:schemeClr val="bg1"/>
                          </a:solidFill>
                          <a:effectLst/>
                          <a:latin typeface="+mn-lt"/>
                        </a:rPr>
                        <a:t>Company Name</a:t>
                      </a:r>
                    </a:p>
                  </a:txBody>
                  <a:tcPr marL="68580" marR="68580" marT="34290" marB="34290" anchor="b">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0" lvl="1" indent="0" algn="ctr" fontAlgn="b"/>
                      <a:r>
                        <a:rPr lang="en-US" sz="1200" b="1" i="0" u="none" strike="noStrike" dirty="0">
                          <a:solidFill>
                            <a:schemeClr val="bg1"/>
                          </a:solidFill>
                          <a:effectLst/>
                          <a:latin typeface="+mn-lt"/>
                        </a:rPr>
                        <a:t>2024 U.S. Sales ($B)</a:t>
                      </a:r>
                    </a:p>
                  </a:txBody>
                  <a:tcPr marL="68580" marR="68580" marT="34290" marB="34290" anchor="b">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0" lvl="1" indent="0" algn="ctr" fontAlgn="b"/>
                      <a:r>
                        <a:rPr lang="en-US" sz="1200" b="1" i="0" u="none" strike="noStrike" dirty="0">
                          <a:solidFill>
                            <a:schemeClr val="bg1"/>
                          </a:solidFill>
                          <a:effectLst/>
                          <a:latin typeface="+mn-lt"/>
                        </a:rPr>
                        <a:t>Annual Change %</a:t>
                      </a:r>
                    </a:p>
                  </a:txBody>
                  <a:tcPr marL="68580" marR="68580" marT="34290" marB="34290" anchor="b">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350061">
                <a:tc>
                  <a:txBody>
                    <a:bodyPr/>
                    <a:lstStyle/>
                    <a:p>
                      <a:pPr algn="l" fontAlgn="b"/>
                      <a:r>
                        <a:rPr lang="en-US" sz="1200" b="0" i="0" u="none" strike="noStrike" dirty="0">
                          <a:solidFill>
                            <a:schemeClr val="tx1"/>
                          </a:solidFill>
                          <a:effectLst/>
                          <a:latin typeface="+mn-lt"/>
                        </a:rPr>
                        <a:t>1</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l" fontAlgn="b">
                        <a:buNone/>
                      </a:pPr>
                      <a:r>
                        <a:rPr lang="en-US" sz="1200" b="0" i="0" u="none" strike="noStrike" dirty="0">
                          <a:effectLst/>
                          <a:latin typeface="+mn-lt"/>
                        </a:rPr>
                        <a:t>Sysco</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$64.6</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4.2%</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4"/>
                  </a:ext>
                </a:extLst>
              </a:tr>
              <a:tr h="350061">
                <a:tc>
                  <a:txBody>
                    <a:bodyPr/>
                    <a:lstStyle/>
                    <a:p>
                      <a:pPr algn="l" fontAlgn="b"/>
                      <a:r>
                        <a:rPr lang="en-US" sz="1200" b="0" i="0" u="none" strike="noStrike" dirty="0">
                          <a:solidFill>
                            <a:schemeClr val="tx1"/>
                          </a:solidFill>
                          <a:effectLst/>
                          <a:latin typeface="+mn-lt"/>
                        </a:rPr>
                        <a:t>2</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r>
                        <a:rPr lang="en-US" sz="1200" b="0" i="0" u="none" strike="noStrike" dirty="0">
                          <a:effectLst/>
                          <a:latin typeface="+mn-lt"/>
                        </a:rPr>
                        <a:t>Performance Food Group</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buNone/>
                      </a:pPr>
                      <a:r>
                        <a:rPr lang="en-US" sz="1200" b="0" i="0" u="none" strike="noStrike" dirty="0">
                          <a:effectLst/>
                          <a:latin typeface="+mn-lt"/>
                        </a:rPr>
                        <a:t>$60.1</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buNone/>
                      </a:pPr>
                      <a:r>
                        <a:rPr lang="en-US" sz="1200" b="0" i="0" u="none" strike="noStrike" dirty="0">
                          <a:effectLst/>
                          <a:latin typeface="+mn-lt"/>
                        </a:rPr>
                        <a:t>3.9%</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50061">
                <a:tc>
                  <a:txBody>
                    <a:bodyPr/>
                    <a:lstStyle/>
                    <a:p>
                      <a:pPr algn="l" fontAlgn="b"/>
                      <a:r>
                        <a:rPr lang="en-US" sz="1200" b="0" i="0" u="none" strike="noStrike" dirty="0">
                          <a:solidFill>
                            <a:schemeClr val="tx1"/>
                          </a:solidFill>
                          <a:effectLst/>
                          <a:latin typeface="+mn-lt"/>
                        </a:rPr>
                        <a:t>3</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l" fontAlgn="b">
                        <a:buNone/>
                      </a:pPr>
                      <a:r>
                        <a:rPr lang="en-US" sz="1200" b="0" i="0" u="none" strike="noStrike" dirty="0">
                          <a:effectLst/>
                          <a:latin typeface="+mn-lt"/>
                        </a:rPr>
                        <a:t>US Foods</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$37.9</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6.4%</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6"/>
                  </a:ext>
                </a:extLst>
              </a:tr>
              <a:tr h="350061">
                <a:tc>
                  <a:txBody>
                    <a:bodyPr/>
                    <a:lstStyle/>
                    <a:p>
                      <a:pPr algn="l" fontAlgn="b"/>
                      <a:r>
                        <a:rPr lang="en-US" sz="1200" b="0" i="0" u="none" strike="noStrike" dirty="0">
                          <a:solidFill>
                            <a:schemeClr val="tx1"/>
                          </a:solidFill>
                          <a:effectLst/>
                          <a:latin typeface="+mn-lt"/>
                        </a:rPr>
                        <a:t>4</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fontAlgn="b">
                        <a:buNone/>
                      </a:pPr>
                      <a:r>
                        <a:rPr lang="en-US" sz="1200" b="0" i="0" u="none" strike="noStrike" dirty="0">
                          <a:effectLst/>
                          <a:latin typeface="+mn-lt"/>
                        </a:rPr>
                        <a:t>Gordon Food Service</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buNone/>
                      </a:pPr>
                      <a:r>
                        <a:rPr lang="en-US" sz="1200" b="0" i="0" u="none" strike="noStrike" dirty="0">
                          <a:effectLst/>
                          <a:latin typeface="+mn-lt"/>
                        </a:rPr>
                        <a:t>$22.7</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b">
                        <a:buNone/>
                      </a:pPr>
                      <a:r>
                        <a:rPr lang="en-US" sz="1200" b="0" i="0" u="none" strike="noStrike" dirty="0">
                          <a:effectLst/>
                          <a:latin typeface="+mn-lt"/>
                        </a:rPr>
                        <a:t>5.7%</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50061">
                <a:tc>
                  <a:txBody>
                    <a:bodyPr/>
                    <a:lstStyle/>
                    <a:p>
                      <a:pPr algn="l" fontAlgn="b"/>
                      <a:r>
                        <a:rPr lang="en-US" sz="1200" b="0" i="0" u="none" strike="noStrike" dirty="0">
                          <a:solidFill>
                            <a:schemeClr val="tx1"/>
                          </a:solidFill>
                          <a:effectLst/>
                          <a:latin typeface="+mn-lt"/>
                        </a:rPr>
                        <a:t>5</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l" fontAlgn="b">
                        <a:buNone/>
                      </a:pPr>
                      <a:r>
                        <a:rPr lang="en-US" sz="1200" b="0" i="0" u="none" strike="noStrike" dirty="0">
                          <a:effectLst/>
                          <a:latin typeface="+mn-lt"/>
                        </a:rPr>
                        <a:t>Restaurant Depot</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$10.2</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5.5%</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589205171"/>
                  </a:ext>
                </a:extLst>
              </a:tr>
              <a:tr h="350061">
                <a:tc>
                  <a:txBody>
                    <a:bodyPr/>
                    <a:lstStyle/>
                    <a:p>
                      <a:pPr algn="l" fontAlgn="b"/>
                      <a:r>
                        <a:rPr lang="en-US" sz="1200" b="0" i="0" u="none" strike="noStrike" dirty="0">
                          <a:solidFill>
                            <a:schemeClr val="tx1"/>
                          </a:solidFill>
                          <a:effectLst/>
                          <a:latin typeface="+mn-lt"/>
                        </a:rPr>
                        <a:t>6</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l" fontAlgn="b">
                        <a:buNone/>
                      </a:pPr>
                      <a:r>
                        <a:rPr lang="en-US" sz="1200" b="0" i="0" u="none" strike="noStrike" dirty="0">
                          <a:effectLst/>
                          <a:latin typeface="+mn-lt"/>
                        </a:rPr>
                        <a:t>Ben E. Keith</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mn-lt"/>
                        </a:rPr>
                        <a:t>$7.4</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mn-lt"/>
                        </a:rPr>
                        <a:t>6.0%</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5480030"/>
                  </a:ext>
                </a:extLst>
              </a:tr>
              <a:tr h="350061">
                <a:tc>
                  <a:txBody>
                    <a:bodyPr/>
                    <a:lstStyle/>
                    <a:p>
                      <a:pPr algn="l" fontAlgn="b"/>
                      <a:r>
                        <a:rPr lang="en-US" sz="1200" b="0" i="0" u="none" strike="noStrike" dirty="0">
                          <a:solidFill>
                            <a:schemeClr val="tx1"/>
                          </a:solidFill>
                          <a:effectLst/>
                          <a:latin typeface="+mn-lt"/>
                        </a:rPr>
                        <a:t>7</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l" fontAlgn="b">
                        <a:buNone/>
                      </a:pPr>
                      <a:r>
                        <a:rPr lang="en-US" sz="1200" b="0" i="0" u="none" strike="noStrike" dirty="0">
                          <a:effectLst/>
                          <a:latin typeface="+mn-lt"/>
                        </a:rPr>
                        <a:t>Shamrock Foods</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$6.0</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5.4%</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929220590"/>
                  </a:ext>
                </a:extLst>
              </a:tr>
              <a:tr h="350061">
                <a:tc>
                  <a:txBody>
                    <a:bodyPr/>
                    <a:lstStyle/>
                    <a:p>
                      <a:pPr algn="l" fontAlgn="b"/>
                      <a:r>
                        <a:rPr lang="en-US" sz="1200" b="0" i="0" u="none" strike="noStrike" dirty="0">
                          <a:solidFill>
                            <a:schemeClr val="tx1"/>
                          </a:solidFill>
                          <a:effectLst/>
                          <a:latin typeface="+mn-lt"/>
                        </a:rPr>
                        <a:t>8</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l" fontAlgn="b">
                        <a:buNone/>
                      </a:pPr>
                      <a:r>
                        <a:rPr lang="en-US" sz="1200" b="0" i="0" u="none" strike="noStrike" dirty="0">
                          <a:effectLst/>
                          <a:latin typeface="+mn-lt"/>
                        </a:rPr>
                        <a:t>The Chefs’ Warehouse</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mn-lt"/>
                        </a:rPr>
                        <a:t>$3.8</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mn-lt"/>
                        </a:rPr>
                        <a:t>10.5%</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1124012"/>
                  </a:ext>
                </a:extLst>
              </a:tr>
              <a:tr h="350061">
                <a:tc>
                  <a:txBody>
                    <a:bodyPr/>
                    <a:lstStyle/>
                    <a:p>
                      <a:pPr algn="l" fontAlgn="b"/>
                      <a:r>
                        <a:rPr lang="en-US" sz="1200" b="0" i="0" u="none" strike="noStrike" dirty="0">
                          <a:solidFill>
                            <a:schemeClr val="tx1"/>
                          </a:solidFill>
                          <a:effectLst/>
                          <a:latin typeface="+mn-lt"/>
                        </a:rPr>
                        <a:t>9</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l" fontAlgn="b">
                        <a:buNone/>
                      </a:pPr>
                      <a:r>
                        <a:rPr lang="en-US" sz="1200" b="0" i="0" u="none" strike="noStrike" dirty="0">
                          <a:effectLst/>
                          <a:latin typeface="+mn-lt"/>
                        </a:rPr>
                        <a:t>Labatt Food Service</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$1.8</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tc>
                  <a:txBody>
                    <a:bodyPr/>
                    <a:lstStyle/>
                    <a:p>
                      <a:pPr algn="ctr" fontAlgn="b">
                        <a:buNone/>
                      </a:pPr>
                      <a:r>
                        <a:rPr lang="en-US" sz="1200" b="0" i="0" u="none" strike="noStrike" dirty="0">
                          <a:effectLst/>
                          <a:latin typeface="+mn-lt"/>
                        </a:rPr>
                        <a:t>4.1%</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213506026"/>
                  </a:ext>
                </a:extLst>
              </a:tr>
              <a:tr h="350061">
                <a:tc>
                  <a:txBody>
                    <a:bodyPr/>
                    <a:lstStyle/>
                    <a:p>
                      <a:pPr algn="l" fontAlgn="b"/>
                      <a:r>
                        <a:rPr lang="en-US" sz="1200" b="0" i="0" u="none" strike="noStrike" dirty="0">
                          <a:solidFill>
                            <a:schemeClr val="tx1"/>
                          </a:solidFill>
                          <a:effectLst/>
                          <a:latin typeface="+mn-lt"/>
                        </a:rPr>
                        <a:t>10</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l" fontAlgn="b">
                        <a:buNone/>
                      </a:pPr>
                      <a:r>
                        <a:rPr lang="en-US" sz="1200" b="0" i="0" u="none" strike="noStrike" dirty="0">
                          <a:effectLst/>
                          <a:latin typeface="+mn-lt"/>
                        </a:rPr>
                        <a:t>GS Foods Group</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mn-lt"/>
                        </a:rPr>
                        <a:t>$1.6</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buNone/>
                      </a:pPr>
                      <a:r>
                        <a:rPr lang="en-US" sz="1200" b="0" i="0" u="none" strike="noStrike" dirty="0">
                          <a:effectLst/>
                          <a:latin typeface="+mn-lt"/>
                        </a:rPr>
                        <a:t>10.1%</a:t>
                      </a:r>
                    </a:p>
                  </a:txBody>
                  <a:tcPr marL="68580" marR="68580" marT="34290" marB="3429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72152039"/>
                  </a:ext>
                </a:extLst>
              </a:tr>
            </a:tbl>
          </a:graphicData>
        </a:graphic>
      </p:graphicFrame>
      <p:sp>
        <p:nvSpPr>
          <p:cNvPr id="2" name="Text Placeholder 23">
            <a:extLst>
              <a:ext uri="{FF2B5EF4-FFF2-40B4-BE49-F238E27FC236}">
                <a16:creationId xmlns:a16="http://schemas.microsoft.com/office/drawing/2014/main" id="{A7493C43-76BF-FF3A-DDE7-85357BB0A88A}"/>
              </a:ext>
            </a:extLst>
          </p:cNvPr>
          <p:cNvSpPr txBox="1">
            <a:spLocks/>
          </p:cNvSpPr>
          <p:nvPr/>
        </p:nvSpPr>
        <p:spPr>
          <a:xfrm>
            <a:off x="810268" y="561460"/>
            <a:ext cx="7523464" cy="542410"/>
          </a:xfr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50" dirty="0"/>
              <a:t>TOP 10 BROADLINE DISTRIBUTORS</a:t>
            </a:r>
          </a:p>
          <a:p>
            <a:pPr algn="ctr"/>
            <a:r>
              <a:rPr lang="en-US" sz="1050" dirty="0"/>
              <a:t>RANKED BY U.S. SALES VOLUME</a:t>
            </a:r>
          </a:p>
          <a:p>
            <a:endParaRPr lang="en-US" sz="1050" dirty="0"/>
          </a:p>
          <a:p>
            <a:endParaRPr lang="en-US" sz="1050" dirty="0"/>
          </a:p>
        </p:txBody>
      </p:sp>
      <p:sp>
        <p:nvSpPr>
          <p:cNvPr id="5" name="Text Placeholder 3">
            <a:extLst>
              <a:ext uri="{FF2B5EF4-FFF2-40B4-BE49-F238E27FC236}">
                <a16:creationId xmlns:a16="http://schemas.microsoft.com/office/drawing/2014/main" id="{B5994C67-300D-2273-DD85-745C8E62870B}"/>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30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E9F280-3EEA-8A2C-82FF-3D1F5D89160B}"/>
              </a:ext>
            </a:extLst>
          </p:cNvPr>
          <p:cNvSpPr>
            <a:spLocks noGrp="1"/>
          </p:cNvSpPr>
          <p:nvPr>
            <p:ph type="body" sz="quarter" idx="10"/>
          </p:nvPr>
        </p:nvSpPr>
        <p:spPr>
          <a:xfrm>
            <a:off x="0" y="171850"/>
            <a:ext cx="3671658" cy="237045"/>
          </a:xfrm>
        </p:spPr>
        <p:txBody>
          <a:bodyPr/>
          <a:lstStyle/>
          <a:p>
            <a:r>
              <a:rPr lang="en-US" sz="1600" dirty="0">
                <a:latin typeface="Aptos" panose="020B0004020202020204" pitchFamily="34" charset="0"/>
              </a:rPr>
              <a:t>Market Share – Share of Power 50</a:t>
            </a:r>
          </a:p>
        </p:txBody>
      </p:sp>
      <p:graphicFrame>
        <p:nvGraphicFramePr>
          <p:cNvPr id="9" name="Chart Placeholder 8">
            <a:extLst>
              <a:ext uri="{FF2B5EF4-FFF2-40B4-BE49-F238E27FC236}">
                <a16:creationId xmlns:a16="http://schemas.microsoft.com/office/drawing/2014/main" id="{50EEFB52-1C4F-A068-42F0-DCF311492349}"/>
              </a:ext>
            </a:extLst>
          </p:cNvPr>
          <p:cNvGraphicFramePr>
            <a:graphicFrameLocks/>
          </p:cNvGraphicFramePr>
          <p:nvPr>
            <p:extLst>
              <p:ext uri="{D42A27DB-BD31-4B8C-83A1-F6EECF244321}">
                <p14:modId xmlns:p14="http://schemas.microsoft.com/office/powerpoint/2010/main" val="3423782585"/>
              </p:ext>
            </p:extLst>
          </p:nvPr>
        </p:nvGraphicFramePr>
        <p:xfrm>
          <a:off x="236220" y="1152157"/>
          <a:ext cx="8671560" cy="398494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9206AF0-72DB-195D-FBC5-DCDE95748D02}"/>
              </a:ext>
            </a:extLst>
          </p:cNvPr>
          <p:cNvSpPr txBox="1"/>
          <p:nvPr/>
        </p:nvSpPr>
        <p:spPr>
          <a:xfrm>
            <a:off x="4235767" y="1824346"/>
            <a:ext cx="4672013" cy="347596"/>
          </a:xfrm>
          <a:prstGeom prst="rect">
            <a:avLst/>
          </a:prstGeom>
          <a:solidFill>
            <a:schemeClr val="bg1">
              <a:lumMod val="50000"/>
            </a:schemeClr>
          </a:solidFill>
        </p:spPr>
        <p:txBody>
          <a:bodyPr wrap="square" lIns="137160" tIns="68580" rIns="137160" bIns="68580" anchor="ctr">
            <a:spAutoFit/>
          </a:bodyPr>
          <a:lstStyle/>
          <a:p>
            <a:pPr>
              <a:lnSpc>
                <a:spcPct val="90000"/>
              </a:lnSpc>
            </a:pPr>
            <a:r>
              <a:rPr lang="en-US" sz="1500" b="1" dirty="0">
                <a:solidFill>
                  <a:schemeClr val="bg1"/>
                </a:solidFill>
                <a:latin typeface="Aptos" panose="020B0004020202020204" pitchFamily="34" charset="0"/>
              </a:rPr>
              <a:t>Power 50 sales share continues to consolidate </a:t>
            </a:r>
            <a:endParaRPr lang="en-UG" sz="1500" b="1" dirty="0">
              <a:solidFill>
                <a:schemeClr val="bg1"/>
              </a:solidFill>
              <a:latin typeface="Aptos" panose="020B0004020202020204" pitchFamily="34" charset="0"/>
            </a:endParaRPr>
          </a:p>
        </p:txBody>
      </p:sp>
      <p:sp>
        <p:nvSpPr>
          <p:cNvPr id="8" name="Text Placeholder 3">
            <a:extLst>
              <a:ext uri="{FF2B5EF4-FFF2-40B4-BE49-F238E27FC236}">
                <a16:creationId xmlns:a16="http://schemas.microsoft.com/office/drawing/2014/main" id="{DCD7FD4C-5384-56FE-D699-874F566D37DB}"/>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33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5F21-2BC3-6D3E-B758-6E49791079C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BF5F19-36E6-9DA1-5E4B-4EAA44F3A3BF}"/>
              </a:ext>
            </a:extLst>
          </p:cNvPr>
          <p:cNvSpPr>
            <a:spLocks noGrp="1"/>
          </p:cNvSpPr>
          <p:nvPr>
            <p:ph type="body" sz="quarter" idx="10"/>
          </p:nvPr>
        </p:nvSpPr>
        <p:spPr>
          <a:xfrm>
            <a:off x="0" y="171850"/>
            <a:ext cx="3671658" cy="237045"/>
          </a:xfrm>
        </p:spPr>
        <p:txBody>
          <a:bodyPr/>
          <a:lstStyle/>
          <a:p>
            <a:r>
              <a:rPr lang="en-US" sz="1600" dirty="0">
                <a:latin typeface="Aptos" panose="020B0004020202020204" pitchFamily="34" charset="0"/>
              </a:rPr>
              <a:t>Case Volume – Annual Growth %</a:t>
            </a:r>
          </a:p>
        </p:txBody>
      </p:sp>
      <p:sp>
        <p:nvSpPr>
          <p:cNvPr id="8" name="Text Placeholder 3">
            <a:extLst>
              <a:ext uri="{FF2B5EF4-FFF2-40B4-BE49-F238E27FC236}">
                <a16:creationId xmlns:a16="http://schemas.microsoft.com/office/drawing/2014/main" id="{E8571CE7-4A0E-81E4-68AB-516547BA3BDD}"/>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graphicFrame>
        <p:nvGraphicFramePr>
          <p:cNvPr id="2" name="Chart Placeholder 8">
            <a:extLst>
              <a:ext uri="{FF2B5EF4-FFF2-40B4-BE49-F238E27FC236}">
                <a16:creationId xmlns:a16="http://schemas.microsoft.com/office/drawing/2014/main" id="{DE508C2C-6D38-B6BB-BA5B-E05BC3C37264}"/>
              </a:ext>
            </a:extLst>
          </p:cNvPr>
          <p:cNvGraphicFramePr>
            <a:graphicFrameLocks/>
          </p:cNvGraphicFramePr>
          <p:nvPr>
            <p:extLst>
              <p:ext uri="{D42A27DB-BD31-4B8C-83A1-F6EECF244321}">
                <p14:modId xmlns:p14="http://schemas.microsoft.com/office/powerpoint/2010/main" val="1150761848"/>
              </p:ext>
            </p:extLst>
          </p:nvPr>
        </p:nvGraphicFramePr>
        <p:xfrm>
          <a:off x="159186" y="1289558"/>
          <a:ext cx="8820057" cy="342887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8">
            <a:extLst>
              <a:ext uri="{FF2B5EF4-FFF2-40B4-BE49-F238E27FC236}">
                <a16:creationId xmlns:a16="http://schemas.microsoft.com/office/drawing/2014/main" id="{4A388F28-E971-A27E-7359-DA6DB8D08A38}"/>
              </a:ext>
            </a:extLst>
          </p:cNvPr>
          <p:cNvSpPr txBox="1">
            <a:spLocks/>
          </p:cNvSpPr>
          <p:nvPr/>
        </p:nvSpPr>
        <p:spPr>
          <a:xfrm>
            <a:off x="1087394" y="877795"/>
            <a:ext cx="6963640" cy="365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06199">
              <a:lnSpc>
                <a:spcPct val="100000"/>
              </a:lnSpc>
              <a:spcBef>
                <a:spcPts val="0"/>
              </a:spcBef>
              <a:buFont typeface="Calibri" panose="020F0502020204030204" pitchFamily="34" charset="0"/>
              <a:buNone/>
              <a:defRPr/>
            </a:pPr>
            <a:r>
              <a:rPr lang="en-US" sz="1600" dirty="0">
                <a:solidFill>
                  <a:srgbClr val="002244"/>
                </a:solidFill>
                <a:latin typeface="Open Sans"/>
              </a:rPr>
              <a:t>CASE VOLUME PERFORMANCE</a:t>
            </a:r>
          </a:p>
          <a:p>
            <a:pPr marL="0" indent="0" algn="ctr" defTabSz="906199">
              <a:lnSpc>
                <a:spcPct val="100000"/>
              </a:lnSpc>
              <a:spcBef>
                <a:spcPts val="0"/>
              </a:spcBef>
              <a:buFont typeface="Calibri" panose="020F0502020204030204" pitchFamily="34" charset="0"/>
              <a:buNone/>
              <a:defRPr/>
            </a:pPr>
            <a:r>
              <a:rPr lang="en-US" sz="1200" dirty="0">
                <a:solidFill>
                  <a:srgbClr val="002244"/>
                </a:solidFill>
                <a:latin typeface="Open Sans"/>
              </a:rPr>
              <a:t>YEAR-OVER-YEAR CHANGE</a:t>
            </a:r>
          </a:p>
          <a:p>
            <a:endParaRPr lang="en-US" sz="1000" dirty="0"/>
          </a:p>
        </p:txBody>
      </p:sp>
      <p:sp>
        <p:nvSpPr>
          <p:cNvPr id="5" name="TextBox 7">
            <a:extLst>
              <a:ext uri="{FF2B5EF4-FFF2-40B4-BE49-F238E27FC236}">
                <a16:creationId xmlns:a16="http://schemas.microsoft.com/office/drawing/2014/main" id="{4964D9C2-E6CE-D40C-F210-02C06001055F}"/>
              </a:ext>
            </a:extLst>
          </p:cNvPr>
          <p:cNvSpPr txBox="1"/>
          <p:nvPr/>
        </p:nvSpPr>
        <p:spPr>
          <a:xfrm>
            <a:off x="4835610" y="1413125"/>
            <a:ext cx="1195678" cy="800793"/>
          </a:xfrm>
          <a:prstGeom prst="wedgeEllipseCallout">
            <a:avLst>
              <a:gd name="adj1" fmla="val 76848"/>
              <a:gd name="adj2" fmla="val 42201"/>
            </a:avLst>
          </a:prstGeom>
          <a:solidFill>
            <a:schemeClr val="accent4"/>
          </a:solidFill>
        </p:spPr>
        <p:txBody>
          <a:bodyPr wrap="square" lIns="0" tIns="0" rIns="0" bIns="0" rtlCol="0" anchor="ctr">
            <a:noAutofit/>
          </a:bodyPr>
          <a:lstStyle>
            <a:defPPr>
              <a:defRPr lang="en-US"/>
            </a:defPPr>
            <a:lvl1pPr marL="0" indent="0" algn="l" defTabSz="914318" rtl="0" eaLnBrk="1" latinLnBrk="0" hangingPunct="1">
              <a:defRPr sz="1797" kern="1200">
                <a:solidFill>
                  <a:schemeClr val="tx1"/>
                </a:solidFill>
                <a:latin typeface="+mn-lt"/>
                <a:ea typeface="+mn-ea"/>
                <a:cs typeface="+mn-cs"/>
              </a:defRPr>
            </a:lvl1pPr>
            <a:lvl2pPr marL="457159" indent="0" algn="l" defTabSz="914318" rtl="0" eaLnBrk="1" latinLnBrk="0" hangingPunct="1">
              <a:defRPr sz="1797" kern="1200">
                <a:solidFill>
                  <a:schemeClr val="tx1"/>
                </a:solidFill>
                <a:latin typeface="+mn-lt"/>
                <a:ea typeface="+mn-ea"/>
                <a:cs typeface="+mn-cs"/>
              </a:defRPr>
            </a:lvl2pPr>
            <a:lvl3pPr marL="914318" indent="0" algn="l" defTabSz="914318" rtl="0" eaLnBrk="1" latinLnBrk="0" hangingPunct="1">
              <a:defRPr sz="1797" kern="1200">
                <a:solidFill>
                  <a:schemeClr val="tx1"/>
                </a:solidFill>
                <a:latin typeface="+mn-lt"/>
                <a:ea typeface="+mn-ea"/>
                <a:cs typeface="+mn-cs"/>
              </a:defRPr>
            </a:lvl3pPr>
            <a:lvl4pPr marL="1371477" indent="0" algn="l" defTabSz="914318" rtl="0" eaLnBrk="1" latinLnBrk="0" hangingPunct="1">
              <a:defRPr sz="1797" kern="1200">
                <a:solidFill>
                  <a:schemeClr val="tx1"/>
                </a:solidFill>
                <a:latin typeface="+mn-lt"/>
                <a:ea typeface="+mn-ea"/>
                <a:cs typeface="+mn-cs"/>
              </a:defRPr>
            </a:lvl4pPr>
            <a:lvl5pPr marL="1828637" indent="0" algn="l" defTabSz="914318" rtl="0" eaLnBrk="1" latinLnBrk="0" hangingPunct="1">
              <a:defRPr sz="1797" kern="1200">
                <a:solidFill>
                  <a:schemeClr val="tx1"/>
                </a:solidFill>
                <a:latin typeface="+mn-lt"/>
                <a:ea typeface="+mn-ea"/>
                <a:cs typeface="+mn-cs"/>
              </a:defRPr>
            </a:lvl5pPr>
            <a:lvl6pPr marL="2285797" indent="0" algn="l" defTabSz="914318" rtl="0" eaLnBrk="1" latinLnBrk="0" hangingPunct="1">
              <a:defRPr sz="1797" kern="1200">
                <a:solidFill>
                  <a:schemeClr val="tx1"/>
                </a:solidFill>
                <a:latin typeface="+mn-lt"/>
                <a:ea typeface="+mn-ea"/>
                <a:cs typeface="+mn-cs"/>
              </a:defRPr>
            </a:lvl6pPr>
            <a:lvl7pPr marL="2742956" indent="0" algn="l" defTabSz="914318" rtl="0" eaLnBrk="1" latinLnBrk="0" hangingPunct="1">
              <a:defRPr sz="1797" kern="1200">
                <a:solidFill>
                  <a:schemeClr val="tx1"/>
                </a:solidFill>
                <a:latin typeface="+mn-lt"/>
                <a:ea typeface="+mn-ea"/>
                <a:cs typeface="+mn-cs"/>
              </a:defRPr>
            </a:lvl7pPr>
            <a:lvl8pPr marL="3200115" indent="0" algn="l" defTabSz="914318" rtl="0" eaLnBrk="1" latinLnBrk="0" hangingPunct="1">
              <a:defRPr sz="1797" kern="1200">
                <a:solidFill>
                  <a:schemeClr val="tx1"/>
                </a:solidFill>
                <a:latin typeface="+mn-lt"/>
                <a:ea typeface="+mn-ea"/>
                <a:cs typeface="+mn-cs"/>
              </a:defRPr>
            </a:lvl8pPr>
            <a:lvl9pPr marL="3657274" indent="0" algn="l" defTabSz="914318" rtl="0" eaLnBrk="1" latinLnBrk="0" hangingPunct="1">
              <a:defRPr sz="1797" kern="1200">
                <a:solidFill>
                  <a:schemeClr val="tx1"/>
                </a:solidFill>
                <a:latin typeface="+mn-lt"/>
                <a:ea typeface="+mn-ea"/>
                <a:cs typeface="+mn-cs"/>
              </a:defRPr>
            </a:lvl9pPr>
          </a:lstStyle>
          <a:p>
            <a:pPr marL="0" marR="0" lvl="0" indent="0" algn="ctr" defTabSz="914318" rtl="0" eaLnBrk="1" fontAlgn="auto" latinLnBrk="0" hangingPunct="1">
              <a:lnSpc>
                <a:spcPct val="100000"/>
              </a:lnSpc>
              <a:spcBef>
                <a:spcPts val="0"/>
              </a:spcBef>
              <a:spcAft>
                <a:spcPts val="0"/>
              </a:spcAft>
              <a:buClrTx/>
              <a:buSzTx/>
              <a:buFontTx/>
              <a:buNone/>
              <a:tabLst/>
              <a:defRPr/>
            </a:pPr>
            <a:r>
              <a:rPr lang="en-US" sz="1200" noProof="0" dirty="0">
                <a:solidFill>
                  <a:srgbClr val="FFFFFF"/>
                </a:solidFill>
                <a:latin typeface="Open Sans"/>
              </a:rPr>
              <a:t>Cheney Brothers Acquisition</a:t>
            </a:r>
            <a:endParaRPr kumimoji="0" lang="en-US" sz="1200" b="1" i="0" u="none" strike="noStrike" kern="1200" cap="none" spc="0" normalizeH="0" baseline="0" noProof="0" dirty="0">
              <a:ln>
                <a:noFill/>
              </a:ln>
              <a:solidFill>
                <a:srgbClr val="FFFFFF"/>
              </a:solidFill>
              <a:effectLst/>
              <a:uLnTx/>
              <a:uFillTx/>
              <a:latin typeface="Open Sans"/>
            </a:endParaRPr>
          </a:p>
        </p:txBody>
      </p:sp>
    </p:spTree>
    <p:extLst>
      <p:ext uri="{BB962C8B-B14F-4D97-AF65-F5344CB8AC3E}">
        <p14:creationId xmlns:p14="http://schemas.microsoft.com/office/powerpoint/2010/main" val="3090480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C88219-027C-9717-EA3C-A8413E46CBF5}"/>
              </a:ext>
            </a:extLst>
          </p:cNvPr>
          <p:cNvSpPr>
            <a:spLocks noGrp="1"/>
          </p:cNvSpPr>
          <p:nvPr>
            <p:ph type="body" sz="quarter" idx="10"/>
          </p:nvPr>
        </p:nvSpPr>
        <p:spPr>
          <a:xfrm>
            <a:off x="63839" y="171132"/>
            <a:ext cx="2730844" cy="237045"/>
          </a:xfrm>
        </p:spPr>
        <p:txBody>
          <a:bodyPr/>
          <a:lstStyle/>
          <a:p>
            <a:r>
              <a:rPr lang="en-US" sz="1600" dirty="0">
                <a:latin typeface="Aptos" panose="020B0004020202020204" pitchFamily="34" charset="0"/>
              </a:rPr>
              <a:t>Foodservice Buyer in 2025</a:t>
            </a:r>
          </a:p>
        </p:txBody>
      </p:sp>
      <p:sp>
        <p:nvSpPr>
          <p:cNvPr id="7" name="TextBox 6">
            <a:extLst>
              <a:ext uri="{FF2B5EF4-FFF2-40B4-BE49-F238E27FC236}">
                <a16:creationId xmlns:a16="http://schemas.microsoft.com/office/drawing/2014/main" id="{A18862BE-1E54-2792-4747-130324A96A98}"/>
              </a:ext>
            </a:extLst>
          </p:cNvPr>
          <p:cNvSpPr txBox="1"/>
          <p:nvPr/>
        </p:nvSpPr>
        <p:spPr>
          <a:xfrm>
            <a:off x="152397" y="810197"/>
            <a:ext cx="4109375" cy="1199835"/>
          </a:xfrm>
          <a:prstGeom prst="rect">
            <a:avLst/>
          </a:prstGeom>
          <a:solidFill>
            <a:srgbClr val="FBDDDD">
              <a:alpha val="49804"/>
            </a:srgbClr>
          </a:solidFill>
          <a:ln w="38100">
            <a:solidFill>
              <a:schemeClr val="accent3"/>
            </a:solidFill>
          </a:ln>
        </p:spPr>
        <p:txBody>
          <a:bodyPr wrap="square" lIns="0" tIns="0" rIns="0" bIns="0" rtlCol="0">
            <a:noAutofit/>
          </a:bodyPr>
          <a:lstStyle/>
          <a:p>
            <a:pPr algn="ctr"/>
            <a:endParaRPr lang="en-US" sz="1400" b="1" dirty="0"/>
          </a:p>
        </p:txBody>
      </p:sp>
      <p:sp>
        <p:nvSpPr>
          <p:cNvPr id="13" name="TextBox 12">
            <a:extLst>
              <a:ext uri="{FF2B5EF4-FFF2-40B4-BE49-F238E27FC236}">
                <a16:creationId xmlns:a16="http://schemas.microsoft.com/office/drawing/2014/main" id="{6312A443-1EFE-84E4-C42B-74721AF5CF18}"/>
              </a:ext>
            </a:extLst>
          </p:cNvPr>
          <p:cNvSpPr txBox="1"/>
          <p:nvPr/>
        </p:nvSpPr>
        <p:spPr>
          <a:xfrm>
            <a:off x="152396" y="876165"/>
            <a:ext cx="4109376" cy="2308324"/>
          </a:xfrm>
          <a:prstGeom prst="rect">
            <a:avLst/>
          </a:prstGeom>
          <a:noFill/>
        </p:spPr>
        <p:txBody>
          <a:bodyPr wrap="square" rtlCol="0">
            <a:spAutoFit/>
          </a:bodyPr>
          <a:lstStyle/>
          <a:p>
            <a:r>
              <a:rPr lang="en-US" sz="2000" dirty="0">
                <a:solidFill>
                  <a:schemeClr val="accent3"/>
                </a:solidFill>
                <a:latin typeface="Aptos" panose="020B0004020202020204" pitchFamily="34" charset="0"/>
              </a:rPr>
              <a:t>11%</a:t>
            </a:r>
            <a:r>
              <a:rPr lang="en-US" sz="2000" dirty="0">
                <a:latin typeface="Aptos" panose="020B0004020202020204" pitchFamily="34" charset="0"/>
              </a:rPr>
              <a:t> - Gen Z (18-31)</a:t>
            </a:r>
          </a:p>
          <a:p>
            <a:endParaRPr lang="en-US" sz="2000" dirty="0">
              <a:latin typeface="Aptos" panose="020B0004020202020204" pitchFamily="34" charset="0"/>
            </a:endParaRPr>
          </a:p>
          <a:p>
            <a:r>
              <a:rPr lang="en-US" sz="2000" dirty="0">
                <a:solidFill>
                  <a:schemeClr val="accent3"/>
                </a:solidFill>
                <a:latin typeface="Aptos" panose="020B0004020202020204" pitchFamily="34" charset="0"/>
              </a:rPr>
              <a:t>59%</a:t>
            </a:r>
            <a:r>
              <a:rPr lang="en-US" sz="2000" dirty="0">
                <a:latin typeface="Aptos" panose="020B0004020202020204" pitchFamily="34" charset="0"/>
              </a:rPr>
              <a:t> - Millennials (32-47)</a:t>
            </a:r>
          </a:p>
          <a:p>
            <a:endParaRPr lang="en-US" sz="2000" dirty="0">
              <a:latin typeface="Aptos" panose="020B0004020202020204" pitchFamily="34" charset="0"/>
            </a:endParaRPr>
          </a:p>
          <a:p>
            <a:r>
              <a:rPr lang="en-US" sz="2000" dirty="0">
                <a:latin typeface="Aptos" panose="020B0004020202020204" pitchFamily="34" charset="0"/>
              </a:rPr>
              <a:t>18% - Gen X (48-58)</a:t>
            </a:r>
          </a:p>
          <a:p>
            <a:endParaRPr lang="en-US" sz="2000" dirty="0">
              <a:latin typeface="Aptos" panose="020B0004020202020204" pitchFamily="34" charset="0"/>
            </a:endParaRPr>
          </a:p>
          <a:p>
            <a:r>
              <a:rPr lang="en-US" sz="2000" dirty="0">
                <a:latin typeface="Aptos" panose="020B0004020202020204" pitchFamily="34" charset="0"/>
              </a:rPr>
              <a:t>12% - Baby Boomers (59-78</a:t>
            </a:r>
            <a:r>
              <a:rPr lang="en-US" sz="2400" dirty="0">
                <a:latin typeface="Aptos" panose="020B0004020202020204" pitchFamily="34" charset="0"/>
              </a:rPr>
              <a:t>)</a:t>
            </a:r>
          </a:p>
        </p:txBody>
      </p:sp>
      <p:pic>
        <p:nvPicPr>
          <p:cNvPr id="15" name="Picture Placeholder 5">
            <a:extLst>
              <a:ext uri="{FF2B5EF4-FFF2-40B4-BE49-F238E27FC236}">
                <a16:creationId xmlns:a16="http://schemas.microsoft.com/office/drawing/2014/main" id="{4B726D2B-D92A-A37F-9864-C9E24C0F06C8}"/>
              </a:ext>
            </a:extLst>
          </p:cNvPr>
          <p:cNvPicPr>
            <a:picLocks noChangeAspect="1"/>
          </p:cNvPicPr>
          <p:nvPr/>
        </p:nvPicPr>
        <p:blipFill>
          <a:blip r:embed="rId2" cstate="print">
            <a:extLst>
              <a:ext uri="{28A0092B-C50C-407E-A947-70E740481C1C}">
                <a14:useLocalDpi xmlns:a14="http://schemas.microsoft.com/office/drawing/2010/main" val="0"/>
              </a:ext>
            </a:extLst>
          </a:blip>
          <a:srcRect l="22319" r="22319"/>
          <a:stretch/>
        </p:blipFill>
        <p:spPr>
          <a:xfrm>
            <a:off x="5527589" y="-34393"/>
            <a:ext cx="3616411" cy="5177893"/>
          </a:xfrm>
          <a:prstGeom prst="rect">
            <a:avLst/>
          </a:prstGeom>
        </p:spPr>
      </p:pic>
      <p:sp>
        <p:nvSpPr>
          <p:cNvPr id="9" name="TextBox 8">
            <a:extLst>
              <a:ext uri="{FF2B5EF4-FFF2-40B4-BE49-F238E27FC236}">
                <a16:creationId xmlns:a16="http://schemas.microsoft.com/office/drawing/2014/main" id="{7DB60AB5-B275-2CAB-5F96-683E2E67C7A6}"/>
              </a:ext>
            </a:extLst>
          </p:cNvPr>
          <p:cNvSpPr txBox="1"/>
          <p:nvPr/>
        </p:nvSpPr>
        <p:spPr>
          <a:xfrm>
            <a:off x="479884" y="3326652"/>
            <a:ext cx="3454400" cy="1563398"/>
          </a:xfrm>
          <a:prstGeom prst="rect">
            <a:avLst/>
          </a:prstGeom>
          <a:noFill/>
        </p:spPr>
        <p:txBody>
          <a:bodyPr wrap="square" lIns="0" tIns="0" rIns="0" bIns="0" rtlCol="0" anchor="ctr">
            <a:noAutofit/>
          </a:bodyPr>
          <a:lstStyle/>
          <a:p>
            <a:pPr algn="ctr"/>
            <a:r>
              <a:rPr lang="en-US" sz="4400" b="1" dirty="0">
                <a:solidFill>
                  <a:srgbClr val="C00000"/>
                </a:solidFill>
              </a:rPr>
              <a:t>42</a:t>
            </a:r>
          </a:p>
          <a:p>
            <a:pPr algn="ctr"/>
            <a:r>
              <a:rPr lang="en-US" sz="3200" dirty="0">
                <a:solidFill>
                  <a:schemeClr val="bg2"/>
                </a:solidFill>
                <a:latin typeface="Aptos" panose="020B0004020202020204" pitchFamily="34" charset="0"/>
              </a:rPr>
              <a:t>Median age of the foodservice buyer</a:t>
            </a:r>
          </a:p>
        </p:txBody>
      </p:sp>
      <p:sp>
        <p:nvSpPr>
          <p:cNvPr id="16" name="Text Placeholder 3">
            <a:extLst>
              <a:ext uri="{FF2B5EF4-FFF2-40B4-BE49-F238E27FC236}">
                <a16:creationId xmlns:a16="http://schemas.microsoft.com/office/drawing/2014/main" id="{664D26CF-EE19-BDC5-2E8C-A04A9F004757}"/>
              </a:ext>
            </a:extLst>
          </p:cNvPr>
          <p:cNvSpPr>
            <a:spLocks noGrp="1"/>
          </p:cNvSpPr>
          <p:nvPr>
            <p:ph type="body" sz="quarter" idx="15"/>
          </p:nvPr>
        </p:nvSpPr>
        <p:spPr>
          <a:xfrm>
            <a:off x="0" y="4927953"/>
            <a:ext cx="1926771" cy="196209"/>
          </a:xfrm>
        </p:spPr>
        <p:txBody>
          <a:bodyPr/>
          <a:lstStyle/>
          <a:p>
            <a:pPr marL="0" indent="0">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49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5B390-2D58-029D-72AC-9506ADE7B32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1639816-89F9-8455-531A-E960C57BE5AF}"/>
              </a:ext>
            </a:extLst>
          </p:cNvPr>
          <p:cNvSpPr>
            <a:spLocks noGrp="1"/>
          </p:cNvSpPr>
          <p:nvPr>
            <p:ph type="body" sz="quarter" idx="10"/>
          </p:nvPr>
        </p:nvSpPr>
        <p:spPr>
          <a:xfrm>
            <a:off x="63839" y="171132"/>
            <a:ext cx="2730844" cy="237045"/>
          </a:xfrm>
        </p:spPr>
        <p:txBody>
          <a:bodyPr/>
          <a:lstStyle/>
          <a:p>
            <a:r>
              <a:rPr lang="en-US" sz="1600" dirty="0">
                <a:latin typeface="Aptos" panose="020B0004020202020204" pitchFamily="34" charset="0"/>
              </a:rPr>
              <a:t>Generational Differences</a:t>
            </a:r>
          </a:p>
        </p:txBody>
      </p:sp>
      <p:graphicFrame>
        <p:nvGraphicFramePr>
          <p:cNvPr id="10" name="Table 9">
            <a:extLst>
              <a:ext uri="{FF2B5EF4-FFF2-40B4-BE49-F238E27FC236}">
                <a16:creationId xmlns:a16="http://schemas.microsoft.com/office/drawing/2014/main" id="{86049EF7-4A8C-E817-3CEC-B737EDD1EAA5}"/>
              </a:ext>
            </a:extLst>
          </p:cNvPr>
          <p:cNvGraphicFramePr>
            <a:graphicFrameLocks noGrp="1"/>
          </p:cNvGraphicFramePr>
          <p:nvPr>
            <p:extLst>
              <p:ext uri="{D42A27DB-BD31-4B8C-83A1-F6EECF244321}">
                <p14:modId xmlns:p14="http://schemas.microsoft.com/office/powerpoint/2010/main" val="1872929401"/>
              </p:ext>
            </p:extLst>
          </p:nvPr>
        </p:nvGraphicFramePr>
        <p:xfrm>
          <a:off x="1591816" y="2764149"/>
          <a:ext cx="1882810" cy="2265419"/>
        </p:xfrm>
        <a:graphic>
          <a:graphicData uri="http://schemas.openxmlformats.org/drawingml/2006/table">
            <a:tbl>
              <a:tblPr firstRow="1" bandRow="1">
                <a:tableStyleId>{5C22544A-7EE6-4342-B048-85BDC9FD1C3A}</a:tableStyleId>
              </a:tblPr>
              <a:tblGrid>
                <a:gridCol w="1882810">
                  <a:extLst>
                    <a:ext uri="{9D8B030D-6E8A-4147-A177-3AD203B41FA5}">
                      <a16:colId xmlns:a16="http://schemas.microsoft.com/office/drawing/2014/main" val="382409767"/>
                    </a:ext>
                  </a:extLst>
                </a:gridCol>
              </a:tblGrid>
              <a:tr h="436619">
                <a:tc>
                  <a:txBody>
                    <a:bodyPr/>
                    <a:lstStyle/>
                    <a:p>
                      <a:r>
                        <a:rPr lang="en-US" sz="1400" dirty="0">
                          <a:solidFill>
                            <a:schemeClr val="bg1"/>
                          </a:solidFill>
                          <a:latin typeface="Aptos" panose="020B0004020202020204" pitchFamily="34" charset="0"/>
                        </a:rPr>
                        <a:t>All Generations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570252599"/>
                  </a:ext>
                </a:extLst>
              </a:tr>
              <a:tr h="436619">
                <a:tc>
                  <a:txBody>
                    <a:bodyPr/>
                    <a:lstStyle/>
                    <a:p>
                      <a:pPr marL="342900" indent="-342900">
                        <a:buFont typeface="+mj-lt"/>
                        <a:buAutoNum type="arabicPeriod"/>
                      </a:pPr>
                      <a:r>
                        <a:rPr lang="en-US" sz="1200" b="0" dirty="0">
                          <a:latin typeface="Aptos" panose="020B0004020202020204" pitchFamily="34" charset="0"/>
                        </a:rPr>
                        <a:t>Distributor website/apps (tie)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676465437"/>
                  </a:ext>
                </a:extLst>
              </a:tr>
              <a:tr h="436619">
                <a:tc>
                  <a:txBody>
                    <a:bodyPr/>
                    <a:lstStyle/>
                    <a:p>
                      <a:pPr marL="342900" indent="-342900">
                        <a:buFont typeface="+mj-lt"/>
                        <a:buAutoNum type="arabicPeriod"/>
                      </a:pPr>
                      <a:r>
                        <a:rPr lang="en-US" sz="1200" b="0" dirty="0">
                          <a:latin typeface="Aptos" panose="020B0004020202020204" pitchFamily="34" charset="0"/>
                        </a:rPr>
                        <a:t>Distributor sales representative (tie)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62895376"/>
                  </a:ext>
                </a:extLst>
              </a:tr>
              <a:tr h="436619">
                <a:tc>
                  <a:txBody>
                    <a:bodyPr/>
                    <a:lstStyle/>
                    <a:p>
                      <a:pPr marL="342900" indent="-342900">
                        <a:buFont typeface="+mj-lt"/>
                        <a:buAutoNum type="arabicPeriod" startAt="3"/>
                      </a:pPr>
                      <a:r>
                        <a:rPr lang="en-US" sz="1200" b="0" dirty="0">
                          <a:latin typeface="Aptos" panose="020B0004020202020204" pitchFamily="34" charset="0"/>
                        </a:rPr>
                        <a:t>General internet search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844579910"/>
                  </a:ext>
                </a:extLst>
              </a:tr>
              <a:tr h="436619">
                <a:tc>
                  <a:txBody>
                    <a:bodyPr/>
                    <a:lstStyle/>
                    <a:p>
                      <a:pPr marL="342900" indent="-342900">
                        <a:buFont typeface="+mj-lt"/>
                        <a:buAutoNum type="arabicPeriod" startAt="4"/>
                      </a:pPr>
                      <a:r>
                        <a:rPr lang="en-US" sz="1200" b="0" dirty="0">
                          <a:latin typeface="Aptos" panose="020B0004020202020204" pitchFamily="34" charset="0"/>
                        </a:rPr>
                        <a:t>Manufacturer website/apps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151421651"/>
                  </a:ext>
                </a:extLst>
              </a:tr>
            </a:tbl>
          </a:graphicData>
        </a:graphic>
      </p:graphicFrame>
      <p:graphicFrame>
        <p:nvGraphicFramePr>
          <p:cNvPr id="11" name="Table 10">
            <a:extLst>
              <a:ext uri="{FF2B5EF4-FFF2-40B4-BE49-F238E27FC236}">
                <a16:creationId xmlns:a16="http://schemas.microsoft.com/office/drawing/2014/main" id="{1B078C13-F77C-AA79-FCC0-CE282A0566B5}"/>
              </a:ext>
            </a:extLst>
          </p:cNvPr>
          <p:cNvGraphicFramePr>
            <a:graphicFrameLocks noGrp="1"/>
          </p:cNvGraphicFramePr>
          <p:nvPr>
            <p:extLst>
              <p:ext uri="{D42A27DB-BD31-4B8C-83A1-F6EECF244321}">
                <p14:modId xmlns:p14="http://schemas.microsoft.com/office/powerpoint/2010/main" val="1743738856"/>
              </p:ext>
            </p:extLst>
          </p:nvPr>
        </p:nvGraphicFramePr>
        <p:xfrm>
          <a:off x="3818817" y="2764149"/>
          <a:ext cx="2012391" cy="2265418"/>
        </p:xfrm>
        <a:graphic>
          <a:graphicData uri="http://schemas.openxmlformats.org/drawingml/2006/table">
            <a:tbl>
              <a:tblPr firstRow="1" bandRow="1">
                <a:tableStyleId>{21E4AEA4-8DFA-4A89-87EB-49C32662AFE0}</a:tableStyleId>
              </a:tblPr>
              <a:tblGrid>
                <a:gridCol w="2012391">
                  <a:extLst>
                    <a:ext uri="{9D8B030D-6E8A-4147-A177-3AD203B41FA5}">
                      <a16:colId xmlns:a16="http://schemas.microsoft.com/office/drawing/2014/main" val="382409767"/>
                    </a:ext>
                  </a:extLst>
                </a:gridCol>
              </a:tblGrid>
              <a:tr h="436618">
                <a:tc>
                  <a:txBody>
                    <a:bodyPr/>
                    <a:lstStyle/>
                    <a:p>
                      <a:r>
                        <a:rPr lang="en-US" sz="1400" dirty="0">
                          <a:solidFill>
                            <a:schemeClr val="bg1"/>
                          </a:solidFill>
                          <a:latin typeface="Aptos" panose="020B0004020202020204" pitchFamily="34" charset="0"/>
                        </a:rPr>
                        <a:t>Millennial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570252599"/>
                  </a:ext>
                </a:extLst>
              </a:tr>
              <a:tr h="436618">
                <a:tc>
                  <a:txBody>
                    <a:bodyPr/>
                    <a:lstStyle/>
                    <a:p>
                      <a:pPr marL="342900" indent="-342900">
                        <a:buFont typeface="+mj-lt"/>
                        <a:buAutoNum type="arabicPeriod"/>
                      </a:pPr>
                      <a:r>
                        <a:rPr lang="en-US" sz="1200" b="0" dirty="0">
                          <a:latin typeface="Aptos" panose="020B0004020202020204" pitchFamily="34" charset="0"/>
                        </a:rPr>
                        <a:t>Distributor website/apps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676465437"/>
                  </a:ext>
                </a:extLst>
              </a:tr>
              <a:tr h="436618">
                <a:tc>
                  <a:txBody>
                    <a:bodyPr/>
                    <a:lstStyle/>
                    <a:p>
                      <a:pPr marL="342900" indent="-342900">
                        <a:buFont typeface="+mj-lt"/>
                        <a:buAutoNum type="arabicPeriod" startAt="2"/>
                      </a:pPr>
                      <a:r>
                        <a:rPr lang="en-US" sz="1200" b="0" dirty="0">
                          <a:latin typeface="Aptos" panose="020B0004020202020204" pitchFamily="34" charset="0"/>
                        </a:rPr>
                        <a:t>General internet search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162895376"/>
                  </a:ext>
                </a:extLst>
              </a:tr>
              <a:tr h="436618">
                <a:tc>
                  <a:txBody>
                    <a:bodyPr/>
                    <a:lstStyle/>
                    <a:p>
                      <a:pPr marL="342900" indent="-342900">
                        <a:buFont typeface="+mj-lt"/>
                        <a:buAutoNum type="arabicPeriod" startAt="3"/>
                      </a:pPr>
                      <a:r>
                        <a:rPr lang="en-US" sz="1200" b="0" dirty="0">
                          <a:latin typeface="Aptos" panose="020B0004020202020204" pitchFamily="34" charset="0"/>
                        </a:rPr>
                        <a:t>Distributor sales representative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844579910"/>
                  </a:ext>
                </a:extLst>
              </a:tr>
              <a:tr h="436618">
                <a:tc>
                  <a:txBody>
                    <a:bodyPr/>
                    <a:lstStyle/>
                    <a:p>
                      <a:pPr marL="342900" indent="-342900">
                        <a:buFont typeface="+mj-lt"/>
                        <a:buAutoNum type="arabicPeriod" startAt="4"/>
                      </a:pPr>
                      <a:r>
                        <a:rPr lang="en-US" sz="1200" b="0" dirty="0">
                          <a:latin typeface="Aptos" panose="020B0004020202020204" pitchFamily="34" charset="0"/>
                        </a:rPr>
                        <a:t>Manufacturer website/apps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151421651"/>
                  </a:ext>
                </a:extLst>
              </a:tr>
            </a:tbl>
          </a:graphicData>
        </a:graphic>
      </p:graphicFrame>
      <p:graphicFrame>
        <p:nvGraphicFramePr>
          <p:cNvPr id="12" name="Table 11">
            <a:extLst>
              <a:ext uri="{FF2B5EF4-FFF2-40B4-BE49-F238E27FC236}">
                <a16:creationId xmlns:a16="http://schemas.microsoft.com/office/drawing/2014/main" id="{4369DEE7-71D1-8B5C-E1F8-2CC14516612C}"/>
              </a:ext>
            </a:extLst>
          </p:cNvPr>
          <p:cNvGraphicFramePr>
            <a:graphicFrameLocks noGrp="1"/>
          </p:cNvGraphicFramePr>
          <p:nvPr>
            <p:extLst>
              <p:ext uri="{D42A27DB-BD31-4B8C-83A1-F6EECF244321}">
                <p14:modId xmlns:p14="http://schemas.microsoft.com/office/powerpoint/2010/main" val="2522791509"/>
              </p:ext>
            </p:extLst>
          </p:nvPr>
        </p:nvGraphicFramePr>
        <p:xfrm>
          <a:off x="6175399" y="2764149"/>
          <a:ext cx="2012391" cy="2265418"/>
        </p:xfrm>
        <a:graphic>
          <a:graphicData uri="http://schemas.openxmlformats.org/drawingml/2006/table">
            <a:tbl>
              <a:tblPr firstRow="1" bandRow="1">
                <a:tableStyleId>{93296810-A885-4BE3-A3E7-6D5BEEA58F35}</a:tableStyleId>
              </a:tblPr>
              <a:tblGrid>
                <a:gridCol w="2012391">
                  <a:extLst>
                    <a:ext uri="{9D8B030D-6E8A-4147-A177-3AD203B41FA5}">
                      <a16:colId xmlns:a16="http://schemas.microsoft.com/office/drawing/2014/main" val="382409767"/>
                    </a:ext>
                  </a:extLst>
                </a:gridCol>
              </a:tblGrid>
              <a:tr h="436618">
                <a:tc>
                  <a:txBody>
                    <a:bodyPr/>
                    <a:lstStyle/>
                    <a:p>
                      <a:r>
                        <a:rPr lang="en-US" sz="1400" b="1" dirty="0">
                          <a:solidFill>
                            <a:schemeClr val="bg1"/>
                          </a:solidFill>
                          <a:latin typeface="Aptos" panose="020B0004020202020204" pitchFamily="34" charset="0"/>
                        </a:rPr>
                        <a:t>Gen Z</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570252599"/>
                  </a:ext>
                </a:extLst>
              </a:tr>
              <a:tr h="436618">
                <a:tc>
                  <a:txBody>
                    <a:bodyPr/>
                    <a:lstStyle/>
                    <a:p>
                      <a:pPr marL="342900" marR="0" lvl="0" indent="-342900" algn="l" defTabSz="906199" rtl="0" eaLnBrk="1" fontAlgn="auto" latinLnBrk="0" hangingPunct="1">
                        <a:lnSpc>
                          <a:spcPct val="100000"/>
                        </a:lnSpc>
                        <a:spcBef>
                          <a:spcPts val="0"/>
                        </a:spcBef>
                        <a:spcAft>
                          <a:spcPts val="0"/>
                        </a:spcAft>
                        <a:buClrTx/>
                        <a:buSzTx/>
                        <a:buFont typeface="+mj-lt"/>
                        <a:buAutoNum type="arabicPeriod"/>
                        <a:tabLst/>
                        <a:defRPr/>
                      </a:pPr>
                      <a:r>
                        <a:rPr lang="en-US" sz="1200" b="0" dirty="0">
                          <a:latin typeface="Aptos" panose="020B0004020202020204" pitchFamily="34" charset="0"/>
                        </a:rPr>
                        <a:t>General internet search</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676465437"/>
                  </a:ext>
                </a:extLst>
              </a:tr>
              <a:tr h="436618">
                <a:tc>
                  <a:txBody>
                    <a:bodyPr/>
                    <a:lstStyle/>
                    <a:p>
                      <a:pPr marL="342900" indent="-342900">
                        <a:buFont typeface="+mj-lt"/>
                        <a:buAutoNum type="arabicPeriod" startAt="2"/>
                      </a:pPr>
                      <a:r>
                        <a:rPr lang="en-US" sz="1200" b="0" dirty="0">
                          <a:latin typeface="Aptos" panose="020B0004020202020204" pitchFamily="34" charset="0"/>
                        </a:rPr>
                        <a:t>Distributor website/apps</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162895376"/>
                  </a:ext>
                </a:extLst>
              </a:tr>
              <a:tr h="436618">
                <a:tc>
                  <a:txBody>
                    <a:bodyPr/>
                    <a:lstStyle/>
                    <a:p>
                      <a:pPr marL="342900" indent="-342900">
                        <a:buFont typeface="+mj-lt"/>
                        <a:buAutoNum type="arabicPeriod" startAt="3"/>
                      </a:pPr>
                      <a:r>
                        <a:rPr lang="en-US" sz="1200" b="0" dirty="0">
                          <a:latin typeface="Aptos" panose="020B0004020202020204" pitchFamily="34" charset="0"/>
                        </a:rPr>
                        <a:t>Manufacturer website/apps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844579910"/>
                  </a:ext>
                </a:extLst>
              </a:tr>
              <a:tr h="436618">
                <a:tc>
                  <a:txBody>
                    <a:bodyPr/>
                    <a:lstStyle/>
                    <a:p>
                      <a:pPr marL="342900" indent="-342900">
                        <a:buFont typeface="+mj-lt"/>
                        <a:buAutoNum type="arabicPeriod" startAt="4"/>
                      </a:pPr>
                      <a:r>
                        <a:rPr lang="en-US" sz="1200" b="0" dirty="0">
                          <a:latin typeface="Aptos" panose="020B0004020202020204" pitchFamily="34" charset="0"/>
                        </a:rPr>
                        <a:t>Manufacturer sales reps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151421651"/>
                  </a:ext>
                </a:extLst>
              </a:tr>
            </a:tbl>
          </a:graphicData>
        </a:graphic>
      </p:graphicFrame>
      <p:sp>
        <p:nvSpPr>
          <p:cNvPr id="14" name="TextBox 13">
            <a:extLst>
              <a:ext uri="{FF2B5EF4-FFF2-40B4-BE49-F238E27FC236}">
                <a16:creationId xmlns:a16="http://schemas.microsoft.com/office/drawing/2014/main" id="{29D709E1-F093-A86F-3785-A05A980468CF}"/>
              </a:ext>
            </a:extLst>
          </p:cNvPr>
          <p:cNvSpPr txBox="1"/>
          <p:nvPr/>
        </p:nvSpPr>
        <p:spPr>
          <a:xfrm>
            <a:off x="1630644" y="2444245"/>
            <a:ext cx="6172809" cy="369332"/>
          </a:xfrm>
          <a:prstGeom prst="rect">
            <a:avLst/>
          </a:prstGeom>
          <a:noFill/>
        </p:spPr>
        <p:txBody>
          <a:bodyPr wrap="square" rtlCol="0">
            <a:spAutoFit/>
          </a:bodyPr>
          <a:lstStyle/>
          <a:p>
            <a:pPr algn="ctr"/>
            <a:r>
              <a:rPr lang="en-US" dirty="0">
                <a:latin typeface="Aptos" panose="020B0004020202020204" pitchFamily="34" charset="0"/>
              </a:rPr>
              <a:t>Generational differences exist for information sources</a:t>
            </a:r>
          </a:p>
        </p:txBody>
      </p:sp>
      <p:sp>
        <p:nvSpPr>
          <p:cNvPr id="4" name="MenuPairingsHeader">
            <a:extLst>
              <a:ext uri="{FF2B5EF4-FFF2-40B4-BE49-F238E27FC236}">
                <a16:creationId xmlns:a16="http://schemas.microsoft.com/office/drawing/2014/main" id="{ACCB634D-E2C0-A19D-0AEF-1655DD4CBD99}"/>
              </a:ext>
            </a:extLst>
          </p:cNvPr>
          <p:cNvSpPr txBox="1">
            <a:spLocks noChangeArrowheads="1"/>
          </p:cNvSpPr>
          <p:nvPr/>
        </p:nvSpPr>
        <p:spPr bwMode="white">
          <a:xfrm>
            <a:off x="1591816" y="543576"/>
            <a:ext cx="5782963" cy="324330"/>
          </a:xfrm>
          <a:prstGeom prst="rect">
            <a:avLst/>
          </a:prstGeom>
          <a:ln>
            <a:headEnd type="none"/>
            <a:tailEnd type="none"/>
          </a:ln>
        </p:spPr>
        <p:txBody>
          <a:bodyPr wrap="square" lIns="0" rIns="0" anchor="t"/>
          <a:lstStyle>
            <a:lvl1pPr marL="0" indent="0" algn="l" defTabSz="906199" rtl="0">
              <a:spcBef>
                <a:spcPts val="0"/>
              </a:spcBef>
              <a:spcAft>
                <a:spcPts val="800"/>
              </a:spcAft>
              <a:buClrTx/>
              <a:buFont typeface="Calibri"/>
              <a:buNone/>
              <a:defRPr sz="1100" kern="1200" spc="-50" dirty="0">
                <a:solidFill>
                  <a:schemeClr val="tx1"/>
                </a:solidFill>
                <a:latin typeface="Georgia"/>
                <a:ea typeface="Georgia"/>
              </a:defRPr>
            </a:lvl1pPr>
            <a:lvl2pPr marL="406400" indent="-234950" algn="l" defTabSz="906199" rtl="0">
              <a:spcBef>
                <a:spcPts val="0"/>
              </a:spcBef>
              <a:spcAft>
                <a:spcPts val="400"/>
              </a:spcAft>
              <a:buClr>
                <a:schemeClr val="tx2"/>
              </a:buClr>
              <a:buFont typeface="Arial"/>
              <a:buChar char="●"/>
              <a:tabLst/>
              <a:defRPr sz="1100" kern="1200" spc="-50" dirty="0">
                <a:solidFill>
                  <a:schemeClr val="tx1"/>
                </a:solidFill>
                <a:latin typeface="Georgia"/>
                <a:ea typeface="Georgia"/>
              </a:defRPr>
            </a:lvl2pPr>
            <a:lvl3pPr marL="750888" indent="-284163" algn="l" defTabSz="906199" rtl="0">
              <a:spcBef>
                <a:spcPts val="0"/>
              </a:spcBef>
              <a:spcAft>
                <a:spcPts val="400"/>
              </a:spcAft>
              <a:buClrTx/>
              <a:buFont typeface="Arial"/>
              <a:buChar char="⎯"/>
              <a:tabLst/>
              <a:defRPr sz="1100" kern="1200" spc="-50" dirty="0">
                <a:solidFill>
                  <a:schemeClr val="tx1"/>
                </a:solidFill>
                <a:latin typeface="Georgia"/>
                <a:ea typeface="Georgia"/>
              </a:defRPr>
            </a:lvl3pPr>
            <a:lvl4pPr marL="1035050" indent="-233363" algn="l" defTabSz="906199" rtl="0">
              <a:spcBef>
                <a:spcPts val="0"/>
              </a:spcBef>
              <a:spcAft>
                <a:spcPts val="400"/>
              </a:spcAft>
              <a:buClrTx/>
              <a:buFont typeface="Calibri"/>
              <a:buChar char="‒"/>
              <a:tabLst/>
              <a:defRPr sz="1100" kern="1200" spc="-50" dirty="0">
                <a:solidFill>
                  <a:schemeClr val="tx1"/>
                </a:solidFill>
                <a:latin typeface="Georgia"/>
                <a:ea typeface="Georgia"/>
              </a:defRPr>
            </a:lvl4pPr>
            <a:lvl5pPr marL="1320800" indent="-234950" algn="l" defTabSz="906199" rtl="0">
              <a:spcBef>
                <a:spcPts val="0"/>
              </a:spcBef>
              <a:spcAft>
                <a:spcPts val="400"/>
              </a:spcAft>
              <a:buClrTx/>
              <a:buFont typeface="Calibri"/>
              <a:buChar char="‒"/>
              <a:tabLst/>
              <a:defRPr sz="1100" kern="1200" spc="-50" dirty="0">
                <a:solidFill>
                  <a:schemeClr val="tx1"/>
                </a:solidFill>
                <a:latin typeface="Georgia"/>
                <a:ea typeface="Georgia"/>
              </a:defRPr>
            </a:lvl5pPr>
            <a:lvl6pPr marL="2492048" indent="-226550" algn="l" defTabSz="906199" rtl="0">
              <a:spcBef>
                <a:spcPct val="20000"/>
              </a:spcBef>
              <a:buFont typeface="Arial"/>
              <a:buChar char="•"/>
              <a:defRPr sz="1969" kern="1200" dirty="0">
                <a:solidFill>
                  <a:schemeClr val="tx1"/>
                </a:solidFill>
                <a:latin typeface="+mn-lt"/>
                <a:ea typeface="+mn-ea"/>
              </a:defRPr>
            </a:lvl6pPr>
            <a:lvl7pPr marL="2945147" indent="-226550" algn="l" defTabSz="906199" rtl="0">
              <a:spcBef>
                <a:spcPct val="20000"/>
              </a:spcBef>
              <a:buFont typeface="Arial"/>
              <a:buChar char="•"/>
              <a:defRPr sz="1969" kern="1200" dirty="0">
                <a:solidFill>
                  <a:schemeClr val="tx1"/>
                </a:solidFill>
                <a:latin typeface="+mn-lt"/>
                <a:ea typeface="+mn-ea"/>
              </a:defRPr>
            </a:lvl7pPr>
            <a:lvl8pPr marL="3398246" indent="-226550" algn="l" defTabSz="906199" rtl="0">
              <a:spcBef>
                <a:spcPct val="20000"/>
              </a:spcBef>
              <a:buFont typeface="Arial"/>
              <a:buChar char="•"/>
              <a:defRPr sz="1969" kern="1200" dirty="0">
                <a:solidFill>
                  <a:schemeClr val="tx1"/>
                </a:solidFill>
                <a:latin typeface="+mn-lt"/>
                <a:ea typeface="+mn-ea"/>
              </a:defRPr>
            </a:lvl8pPr>
            <a:lvl9pPr marL="3851346" indent="-226550" algn="l" defTabSz="906199" rtl="0">
              <a:spcBef>
                <a:spcPct val="20000"/>
              </a:spcBef>
              <a:buFont typeface="Arial"/>
              <a:buChar char="•"/>
              <a:defRPr sz="1969" kern="1200" dirty="0">
                <a:solidFill>
                  <a:schemeClr val="tx1"/>
                </a:solidFill>
                <a:latin typeface="+mn-lt"/>
                <a:ea typeface="+mn-ea"/>
              </a:defRPr>
            </a:lvl9pPr>
          </a:lstStyle>
          <a:p>
            <a:pPr algn="ctr"/>
            <a:r>
              <a:rPr lang="en-US" sz="1400" b="1" spc="0" dirty="0">
                <a:latin typeface="Aptos" panose="020B0004020202020204" pitchFamily="34" charset="0"/>
              </a:rPr>
              <a:t>% of Operators Who look to Distributor Sales Reps for Information</a:t>
            </a:r>
          </a:p>
          <a:p>
            <a:pPr algn="ctr"/>
            <a:endParaRPr lang="en-US" sz="1800" b="1" i="1" spc="0" dirty="0">
              <a:solidFill>
                <a:srgbClr val="424242"/>
              </a:solidFill>
              <a:latin typeface="Arial"/>
            </a:endParaRPr>
          </a:p>
        </p:txBody>
      </p:sp>
      <p:graphicFrame>
        <p:nvGraphicFramePr>
          <p:cNvPr id="2" name="Chart Placeholder 6">
            <a:extLst>
              <a:ext uri="{FF2B5EF4-FFF2-40B4-BE49-F238E27FC236}">
                <a16:creationId xmlns:a16="http://schemas.microsoft.com/office/drawing/2014/main" id="{6B0BA9DE-1C40-8010-1F77-C5158BF8752D}"/>
              </a:ext>
            </a:extLst>
          </p:cNvPr>
          <p:cNvGraphicFramePr>
            <a:graphicFrameLocks/>
          </p:cNvGraphicFramePr>
          <p:nvPr>
            <p:extLst>
              <p:ext uri="{D42A27DB-BD31-4B8C-83A1-F6EECF244321}">
                <p14:modId xmlns:p14="http://schemas.microsoft.com/office/powerpoint/2010/main" val="4176142194"/>
              </p:ext>
            </p:extLst>
          </p:nvPr>
        </p:nvGraphicFramePr>
        <p:xfrm>
          <a:off x="2078434" y="822865"/>
          <a:ext cx="5493159" cy="147732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3">
            <a:extLst>
              <a:ext uri="{FF2B5EF4-FFF2-40B4-BE49-F238E27FC236}">
                <a16:creationId xmlns:a16="http://schemas.microsoft.com/office/drawing/2014/main" id="{F0D3CA14-D8A8-63D7-368B-07530D449E75}"/>
              </a:ext>
            </a:extLst>
          </p:cNvPr>
          <p:cNvSpPr>
            <a:spLocks noGrp="1"/>
          </p:cNvSpPr>
          <p:nvPr>
            <p:ph type="body" sz="quarter" idx="15"/>
          </p:nvPr>
        </p:nvSpPr>
        <p:spPr>
          <a:xfrm>
            <a:off x="7217229" y="4940890"/>
            <a:ext cx="1926771" cy="196209"/>
          </a:xfrm>
        </p:spPr>
        <p:txBody>
          <a:bodyPr/>
          <a:lstStyle/>
          <a:p>
            <a:pPr marL="0" indent="0" algn="r">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4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0539C7-B753-7594-33A0-3EE2858A9270}"/>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For any questions, or for further detail on any topics, please email</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Ryan.Barnett@Seaboardfoods.com</a:t>
            </a:r>
          </a:p>
        </p:txBody>
      </p:sp>
      <p:sp>
        <p:nvSpPr>
          <p:cNvPr id="3" name="Text Placeholder 2">
            <a:extLst>
              <a:ext uri="{FF2B5EF4-FFF2-40B4-BE49-F238E27FC236}">
                <a16:creationId xmlns:a16="http://schemas.microsoft.com/office/drawing/2014/main" id="{9CCDF7A0-7EC7-C516-E93F-CAF65EEB8685}"/>
              </a:ext>
            </a:extLst>
          </p:cNvPr>
          <p:cNvSpPr>
            <a:spLocks noGrp="1"/>
          </p:cNvSpPr>
          <p:nvPr>
            <p:ph type="body" sz="quarter" idx="10"/>
          </p:nvPr>
        </p:nvSpPr>
        <p:spPr>
          <a:xfrm>
            <a:off x="355254" y="1406107"/>
            <a:ext cx="3239720" cy="624316"/>
          </a:xfrm>
        </p:spPr>
        <p:txBody>
          <a:bodyPr/>
          <a:lstStyle/>
          <a:p>
            <a:r>
              <a:rPr lang="en-US" sz="44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73018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49510B-B1CA-CDA2-AA65-DA1237A50008}"/>
              </a:ext>
            </a:extLst>
          </p:cNvPr>
          <p:cNvSpPr>
            <a:spLocks noGrp="1"/>
          </p:cNvSpPr>
          <p:nvPr>
            <p:ph type="body" sz="quarter" idx="10"/>
          </p:nvPr>
        </p:nvSpPr>
        <p:spPr>
          <a:xfrm>
            <a:off x="2576494" y="867583"/>
            <a:ext cx="4719112" cy="2266070"/>
          </a:xfrm>
        </p:spPr>
        <p:txBody>
          <a:bodyPr/>
          <a:lstStyle/>
          <a:p>
            <a:r>
              <a:rPr lang="en-US" dirty="0">
                <a:latin typeface="Arial" panose="020B0604020202020204" pitchFamily="34" charset="0"/>
                <a:cs typeface="Arial" panose="020B0604020202020204" pitchFamily="34" charset="0"/>
              </a:rPr>
              <a:t>Industry Performance, and Operator Reporting and Concerns</a:t>
            </a:r>
          </a:p>
        </p:txBody>
      </p:sp>
    </p:spTree>
    <p:extLst>
      <p:ext uri="{BB962C8B-B14F-4D97-AF65-F5344CB8AC3E}">
        <p14:creationId xmlns:p14="http://schemas.microsoft.com/office/powerpoint/2010/main" val="109039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D772E-878A-40C7-92A9-0392DE338091}"/>
            </a:ext>
          </a:extLst>
        </p:cNvPr>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1B23251-A8D3-176F-7DE6-B402EF85463D}"/>
              </a:ext>
            </a:extLst>
          </p:cNvPr>
          <p:cNvGraphicFramePr>
            <a:graphicFrameLocks/>
          </p:cNvGraphicFramePr>
          <p:nvPr>
            <p:extLst>
              <p:ext uri="{D42A27DB-BD31-4B8C-83A1-F6EECF244321}">
                <p14:modId xmlns:p14="http://schemas.microsoft.com/office/powerpoint/2010/main" val="422375811"/>
              </p:ext>
            </p:extLst>
          </p:nvPr>
        </p:nvGraphicFramePr>
        <p:xfrm>
          <a:off x="121024" y="1306603"/>
          <a:ext cx="8901952" cy="372259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F0D6DA88-732D-AFDF-E272-CB68C866AEED}"/>
              </a:ext>
            </a:extLst>
          </p:cNvPr>
          <p:cNvSpPr>
            <a:spLocks noGrp="1"/>
          </p:cNvSpPr>
          <p:nvPr>
            <p:ph type="body" sz="quarter" idx="10"/>
          </p:nvPr>
        </p:nvSpPr>
        <p:spPr>
          <a:xfrm>
            <a:off x="0" y="142495"/>
            <a:ext cx="3076185" cy="237045"/>
          </a:xfrm>
        </p:spPr>
        <p:txBody>
          <a:bodyPr/>
          <a:lstStyle/>
          <a:p>
            <a:r>
              <a:rPr lang="en-US" sz="1600" dirty="0">
                <a:latin typeface="Arial" panose="020B0604020202020204" pitchFamily="34" charset="0"/>
                <a:cs typeface="Arial" panose="020B0604020202020204" pitchFamily="34" charset="0"/>
              </a:rPr>
              <a:t>Consumer Price Index - Food</a:t>
            </a:r>
          </a:p>
        </p:txBody>
      </p:sp>
      <p:sp>
        <p:nvSpPr>
          <p:cNvPr id="15" name="Rectangle 14">
            <a:extLst>
              <a:ext uri="{FF2B5EF4-FFF2-40B4-BE49-F238E27FC236}">
                <a16:creationId xmlns:a16="http://schemas.microsoft.com/office/drawing/2014/main" id="{27676351-2AA1-C070-D9C6-396E417A7C80}"/>
              </a:ext>
            </a:extLst>
          </p:cNvPr>
          <p:cNvSpPr/>
          <p:nvPr/>
        </p:nvSpPr>
        <p:spPr>
          <a:xfrm>
            <a:off x="7888552" y="2913873"/>
            <a:ext cx="1026011"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en-US" sz="825" dirty="0">
                <a:solidFill>
                  <a:sysClr val="windowText" lastClr="000000"/>
                </a:solidFill>
                <a:latin typeface="Arial" panose="020B0604020202020204" pitchFamily="34" charset="0"/>
                <a:cs typeface="Arial" panose="020B0604020202020204" pitchFamily="34" charset="0"/>
              </a:rPr>
              <a:t>Sept. 2025</a:t>
            </a:r>
            <a:br>
              <a:rPr lang="en-US" sz="825" dirty="0">
                <a:solidFill>
                  <a:sysClr val="windowText" lastClr="000000"/>
                </a:solidFill>
                <a:latin typeface="Arial" panose="020B0604020202020204" pitchFamily="34" charset="0"/>
                <a:cs typeface="Arial" panose="020B0604020202020204" pitchFamily="34" charset="0"/>
              </a:rPr>
            </a:br>
            <a:r>
              <a:rPr lang="en-US" sz="825" b="1" dirty="0">
                <a:solidFill>
                  <a:schemeClr val="tx1"/>
                </a:solidFill>
                <a:latin typeface="Arial" panose="020B0604020202020204" pitchFamily="34" charset="0"/>
                <a:cs typeface="Arial" panose="020B0604020202020204" pitchFamily="34" charset="0"/>
              </a:rPr>
              <a:t>Food Away From </a:t>
            </a:r>
          </a:p>
          <a:p>
            <a:r>
              <a:rPr lang="en-US" sz="825" b="1" dirty="0">
                <a:solidFill>
                  <a:schemeClr val="tx1"/>
                </a:solidFill>
                <a:latin typeface="Arial" panose="020B0604020202020204" pitchFamily="34" charset="0"/>
                <a:cs typeface="Arial" panose="020B0604020202020204" pitchFamily="34" charset="0"/>
              </a:rPr>
              <a:t>Home Inflation</a:t>
            </a:r>
          </a:p>
          <a:p>
            <a:r>
              <a:rPr lang="en-US" sz="1350" b="1" dirty="0">
                <a:solidFill>
                  <a:sysClr val="windowText" lastClr="000000"/>
                </a:solidFill>
                <a:latin typeface="Arial" panose="020B0604020202020204" pitchFamily="34" charset="0"/>
                <a:cs typeface="Arial" panose="020B0604020202020204" pitchFamily="34" charset="0"/>
              </a:rPr>
              <a:t>3.7%</a:t>
            </a:r>
          </a:p>
        </p:txBody>
      </p:sp>
      <p:sp>
        <p:nvSpPr>
          <p:cNvPr id="16" name="Rectangle 15">
            <a:extLst>
              <a:ext uri="{FF2B5EF4-FFF2-40B4-BE49-F238E27FC236}">
                <a16:creationId xmlns:a16="http://schemas.microsoft.com/office/drawing/2014/main" id="{5245A061-9266-6FCB-260F-C603EFA2F484}"/>
              </a:ext>
            </a:extLst>
          </p:cNvPr>
          <p:cNvSpPr/>
          <p:nvPr/>
        </p:nvSpPr>
        <p:spPr>
          <a:xfrm>
            <a:off x="7888551" y="4046696"/>
            <a:ext cx="1026011"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en-US" sz="825" dirty="0">
                <a:solidFill>
                  <a:sysClr val="windowText" lastClr="000000"/>
                </a:solidFill>
                <a:latin typeface="Arial" panose="020B0604020202020204" pitchFamily="34" charset="0"/>
                <a:cs typeface="Arial" panose="020B0604020202020204" pitchFamily="34" charset="0"/>
              </a:rPr>
              <a:t>Sept. 2025</a:t>
            </a:r>
          </a:p>
          <a:p>
            <a:r>
              <a:rPr lang="en-US" sz="825" b="1" dirty="0">
                <a:solidFill>
                  <a:schemeClr val="tx1"/>
                </a:solidFill>
                <a:latin typeface="Arial" panose="020B0604020202020204" pitchFamily="34" charset="0"/>
                <a:cs typeface="Arial" panose="020B0604020202020204" pitchFamily="34" charset="0"/>
              </a:rPr>
              <a:t>Food At Home</a:t>
            </a:r>
          </a:p>
          <a:p>
            <a:r>
              <a:rPr lang="en-US" sz="825" b="1" dirty="0">
                <a:solidFill>
                  <a:schemeClr val="tx1"/>
                </a:solidFill>
                <a:latin typeface="Arial" panose="020B0604020202020204" pitchFamily="34" charset="0"/>
                <a:cs typeface="Arial" panose="020B0604020202020204" pitchFamily="34" charset="0"/>
              </a:rPr>
              <a:t>Inflation</a:t>
            </a:r>
          </a:p>
          <a:p>
            <a:r>
              <a:rPr lang="en-US" sz="1350" b="1" dirty="0">
                <a:solidFill>
                  <a:sysClr val="windowText" lastClr="000000"/>
                </a:solidFill>
                <a:latin typeface="Arial" panose="020B0604020202020204" pitchFamily="34" charset="0"/>
                <a:cs typeface="Arial" panose="020B0604020202020204" pitchFamily="34" charset="0"/>
              </a:rPr>
              <a:t>2.7%</a:t>
            </a:r>
          </a:p>
        </p:txBody>
      </p:sp>
      <p:sp>
        <p:nvSpPr>
          <p:cNvPr id="7" name="Footer Placeholder 4">
            <a:extLst>
              <a:ext uri="{FF2B5EF4-FFF2-40B4-BE49-F238E27FC236}">
                <a16:creationId xmlns:a16="http://schemas.microsoft.com/office/drawing/2014/main" id="{B9A76D84-9A96-E967-1D04-4866600D7ED5}"/>
              </a:ext>
            </a:extLst>
          </p:cNvPr>
          <p:cNvSpPr txBox="1">
            <a:spLocks/>
          </p:cNvSpPr>
          <p:nvPr/>
        </p:nvSpPr>
        <p:spPr>
          <a:xfrm>
            <a:off x="6950608" y="4869656"/>
            <a:ext cx="2193392" cy="273844"/>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br>
              <a:rPr lang="en-US" sz="700" dirty="0"/>
            </a:br>
            <a:r>
              <a:rPr lang="en-US" sz="700" dirty="0"/>
              <a:t>Source: Bureau of Labor Statistics and Technomic </a:t>
            </a:r>
          </a:p>
        </p:txBody>
      </p:sp>
      <p:sp>
        <p:nvSpPr>
          <p:cNvPr id="2" name="Text Placeholder 9">
            <a:extLst>
              <a:ext uri="{FF2B5EF4-FFF2-40B4-BE49-F238E27FC236}">
                <a16:creationId xmlns:a16="http://schemas.microsoft.com/office/drawing/2014/main" id="{88E460F9-56E8-4F4B-B0D8-94096D8B47D4}"/>
              </a:ext>
            </a:extLst>
          </p:cNvPr>
          <p:cNvSpPr txBox="1">
            <a:spLocks/>
          </p:cNvSpPr>
          <p:nvPr/>
        </p:nvSpPr>
        <p:spPr>
          <a:xfrm>
            <a:off x="237068" y="585190"/>
            <a:ext cx="7125546" cy="5471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Away-from-home food is still seeing higher inflation vs. at-home, however the gap is closing over the past few months</a:t>
            </a:r>
          </a:p>
        </p:txBody>
      </p:sp>
    </p:spTree>
    <p:extLst>
      <p:ext uri="{BB962C8B-B14F-4D97-AF65-F5344CB8AC3E}">
        <p14:creationId xmlns:p14="http://schemas.microsoft.com/office/powerpoint/2010/main" val="276440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1B40B3-ACAA-456E-AE1D-3091C76ADEC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7921282-F026-8EC7-2238-5282F9F818A5}"/>
              </a:ext>
            </a:extLst>
          </p:cNvPr>
          <p:cNvSpPr>
            <a:spLocks noGrp="1"/>
          </p:cNvSpPr>
          <p:nvPr>
            <p:ph type="body" sz="quarter" idx="10"/>
          </p:nvPr>
        </p:nvSpPr>
        <p:spPr>
          <a:xfrm>
            <a:off x="0" y="160276"/>
            <a:ext cx="2991394" cy="237045"/>
          </a:xfrm>
        </p:spPr>
        <p:txBody>
          <a:bodyPr/>
          <a:lstStyle/>
          <a:p>
            <a:r>
              <a:rPr lang="en-US" sz="1600" dirty="0">
                <a:latin typeface="Arial" panose="020B0604020202020204" pitchFamily="34" charset="0"/>
                <a:cs typeface="Arial" panose="020B0604020202020204" pitchFamily="34" charset="0"/>
              </a:rPr>
              <a:t>Openings and Closings</a:t>
            </a:r>
          </a:p>
        </p:txBody>
      </p:sp>
      <p:sp>
        <p:nvSpPr>
          <p:cNvPr id="21" name="Text Placeholder 3">
            <a:extLst>
              <a:ext uri="{FF2B5EF4-FFF2-40B4-BE49-F238E27FC236}">
                <a16:creationId xmlns:a16="http://schemas.microsoft.com/office/drawing/2014/main" id="{9143158D-A270-0870-2196-CC68E363496F}"/>
              </a:ext>
            </a:extLst>
          </p:cNvPr>
          <p:cNvSpPr>
            <a:spLocks noGrp="1"/>
          </p:cNvSpPr>
          <p:nvPr>
            <p:ph type="body" sz="quarter" idx="15"/>
          </p:nvPr>
        </p:nvSpPr>
        <p:spPr>
          <a:xfrm>
            <a:off x="0" y="4930682"/>
            <a:ext cx="1926771" cy="196209"/>
          </a:xfrm>
        </p:spPr>
        <p:txBody>
          <a:bodyPr/>
          <a:lstStyle/>
          <a:p>
            <a:pPr marL="0" indent="0">
              <a:buNone/>
            </a:pPr>
            <a:r>
              <a:rPr lang="en-US" sz="700" dirty="0">
                <a:latin typeface="Arial" panose="020B0604020202020204" pitchFamily="34" charset="0"/>
                <a:cs typeface="Arial" panose="020B0604020202020204" pitchFamily="34" charset="0"/>
              </a:rPr>
              <a:t>Source: Datassential</a:t>
            </a:r>
            <a:endParaRPr lang="en-US" sz="12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DE08CB6-3277-D909-4B4F-3DA954434A0F}"/>
              </a:ext>
            </a:extLst>
          </p:cNvPr>
          <p:cNvGrpSpPr/>
          <p:nvPr/>
        </p:nvGrpSpPr>
        <p:grpSpPr>
          <a:xfrm>
            <a:off x="314660" y="2921642"/>
            <a:ext cx="4114800" cy="196208"/>
            <a:chOff x="1291631" y="3429017"/>
            <a:chExt cx="5455089" cy="261611"/>
          </a:xfrm>
        </p:grpSpPr>
        <p:sp>
          <p:nvSpPr>
            <p:cNvPr id="11" name="Rectangle 10">
              <a:extLst>
                <a:ext uri="{FF2B5EF4-FFF2-40B4-BE49-F238E27FC236}">
                  <a16:creationId xmlns:a16="http://schemas.microsoft.com/office/drawing/2014/main" id="{17D29F85-BCD8-995D-DF6A-918754910246}"/>
                </a:ext>
              </a:extLst>
            </p:cNvPr>
            <p:cNvSpPr/>
            <p:nvPr/>
          </p:nvSpPr>
          <p:spPr>
            <a:xfrm>
              <a:off x="1291631" y="3445521"/>
              <a:ext cx="545508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tx1"/>
                </a:solidFill>
                <a:latin typeface="Montserrat" panose="00000500000000000000" pitchFamily="2" charset="0"/>
              </a:endParaRPr>
            </a:p>
          </p:txBody>
        </p:sp>
        <p:sp>
          <p:nvSpPr>
            <p:cNvPr id="26" name="TextBox 25">
              <a:extLst>
                <a:ext uri="{FF2B5EF4-FFF2-40B4-BE49-F238E27FC236}">
                  <a16:creationId xmlns:a16="http://schemas.microsoft.com/office/drawing/2014/main" id="{861B7677-D94D-EB3A-F2A1-331E7DE80211}"/>
                </a:ext>
              </a:extLst>
            </p:cNvPr>
            <p:cNvSpPr txBox="1"/>
            <p:nvPr/>
          </p:nvSpPr>
          <p:spPr>
            <a:xfrm>
              <a:off x="1313218" y="3429017"/>
              <a:ext cx="4070863" cy="261611"/>
            </a:xfrm>
            <a:prstGeom prst="rect">
              <a:avLst/>
            </a:prstGeom>
            <a:noFill/>
          </p:spPr>
          <p:txBody>
            <a:bodyPr wrap="square" anchor="ctr">
              <a:spAutoFit/>
            </a:bodyPr>
            <a:lstStyle/>
            <a:p>
              <a:pPr defTabSz="685800">
                <a:defRPr/>
              </a:pPr>
              <a:r>
                <a:rPr lang="en-US" sz="675" b="1" dirty="0">
                  <a:latin typeface="Montserrat" panose="00000500000000000000" pitchFamily="2" charset="0"/>
                  <a:cs typeface="Circular Std Black" panose="020B0A04020101010102" pitchFamily="34" charset="0"/>
                </a:rPr>
                <a:t>RESTAURANT OPENINGS &amp; CLOSINGS: CHAINS</a:t>
              </a:r>
            </a:p>
          </p:txBody>
        </p:sp>
      </p:grpSp>
      <p:grpSp>
        <p:nvGrpSpPr>
          <p:cNvPr id="27" name="Group 26">
            <a:extLst>
              <a:ext uri="{FF2B5EF4-FFF2-40B4-BE49-F238E27FC236}">
                <a16:creationId xmlns:a16="http://schemas.microsoft.com/office/drawing/2014/main" id="{D073E08F-74E3-B1DB-A86B-876E379E3F50}"/>
              </a:ext>
            </a:extLst>
          </p:cNvPr>
          <p:cNvGrpSpPr/>
          <p:nvPr/>
        </p:nvGrpSpPr>
        <p:grpSpPr>
          <a:xfrm>
            <a:off x="4619354" y="2921641"/>
            <a:ext cx="4114800" cy="196208"/>
            <a:chOff x="1291631" y="3429016"/>
            <a:chExt cx="5455089" cy="261611"/>
          </a:xfrm>
        </p:grpSpPr>
        <p:sp>
          <p:nvSpPr>
            <p:cNvPr id="28" name="Rectangle 27">
              <a:extLst>
                <a:ext uri="{FF2B5EF4-FFF2-40B4-BE49-F238E27FC236}">
                  <a16:creationId xmlns:a16="http://schemas.microsoft.com/office/drawing/2014/main" id="{0BF017A5-3D3E-D14F-ED0E-6D9043E9D79A}"/>
                </a:ext>
              </a:extLst>
            </p:cNvPr>
            <p:cNvSpPr/>
            <p:nvPr/>
          </p:nvSpPr>
          <p:spPr>
            <a:xfrm>
              <a:off x="1291631" y="3445521"/>
              <a:ext cx="545508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tx1"/>
                </a:solidFill>
                <a:latin typeface="Montserrat" panose="00000500000000000000" pitchFamily="2" charset="0"/>
              </a:endParaRPr>
            </a:p>
          </p:txBody>
        </p:sp>
        <p:sp>
          <p:nvSpPr>
            <p:cNvPr id="37" name="TextBox 36">
              <a:extLst>
                <a:ext uri="{FF2B5EF4-FFF2-40B4-BE49-F238E27FC236}">
                  <a16:creationId xmlns:a16="http://schemas.microsoft.com/office/drawing/2014/main" id="{7012125F-3F9A-B8ED-75F0-D08FF55DAAEC}"/>
                </a:ext>
              </a:extLst>
            </p:cNvPr>
            <p:cNvSpPr txBox="1"/>
            <p:nvPr/>
          </p:nvSpPr>
          <p:spPr>
            <a:xfrm>
              <a:off x="1313218" y="3429016"/>
              <a:ext cx="4617045" cy="261611"/>
            </a:xfrm>
            <a:prstGeom prst="rect">
              <a:avLst/>
            </a:prstGeom>
            <a:noFill/>
          </p:spPr>
          <p:txBody>
            <a:bodyPr wrap="square" anchor="ctr">
              <a:spAutoFit/>
            </a:bodyPr>
            <a:lstStyle/>
            <a:p>
              <a:pPr defTabSz="685800">
                <a:defRPr/>
              </a:pPr>
              <a:r>
                <a:rPr lang="en-US" sz="675" b="1" dirty="0">
                  <a:latin typeface="Montserrat" panose="00000500000000000000" pitchFamily="2" charset="0"/>
                  <a:cs typeface="Circular Std Black" panose="020B0A04020101010102" pitchFamily="34" charset="0"/>
                </a:rPr>
                <a:t>RESTAURANT OPENINGS &amp; CLOSINGS: INDEPENDENTS</a:t>
              </a:r>
            </a:p>
          </p:txBody>
        </p:sp>
      </p:grpSp>
      <p:grpSp>
        <p:nvGrpSpPr>
          <p:cNvPr id="38" name="Group 37">
            <a:extLst>
              <a:ext uri="{FF2B5EF4-FFF2-40B4-BE49-F238E27FC236}">
                <a16:creationId xmlns:a16="http://schemas.microsoft.com/office/drawing/2014/main" id="{B8689B6B-23BA-923E-B605-DB92FD3FDC38}"/>
              </a:ext>
            </a:extLst>
          </p:cNvPr>
          <p:cNvGrpSpPr/>
          <p:nvPr/>
        </p:nvGrpSpPr>
        <p:grpSpPr>
          <a:xfrm>
            <a:off x="2372060" y="3138935"/>
            <a:ext cx="1412237" cy="323165"/>
            <a:chOff x="3502219" y="4051095"/>
            <a:chExt cx="1645922" cy="430886"/>
          </a:xfrm>
        </p:grpSpPr>
        <p:sp>
          <p:nvSpPr>
            <p:cNvPr id="39" name="TextBox 38">
              <a:extLst>
                <a:ext uri="{FF2B5EF4-FFF2-40B4-BE49-F238E27FC236}">
                  <a16:creationId xmlns:a16="http://schemas.microsoft.com/office/drawing/2014/main" id="{471318CD-2AB9-3A3C-EF5D-DA1C6C5179AC}"/>
                </a:ext>
              </a:extLst>
            </p:cNvPr>
            <p:cNvSpPr txBox="1"/>
            <p:nvPr/>
          </p:nvSpPr>
          <p:spPr>
            <a:xfrm>
              <a:off x="3776540" y="4051095"/>
              <a:ext cx="1371601" cy="430886"/>
            </a:xfrm>
            <a:prstGeom prst="rect">
              <a:avLst/>
            </a:prstGeom>
            <a:noFill/>
          </p:spPr>
          <p:txBody>
            <a:bodyPr wrap="square" rtlCol="0">
              <a:spAutoFit/>
            </a:bodyPr>
            <a:lstStyle/>
            <a:p>
              <a:pPr defTabSz="685800">
                <a:defRPr/>
              </a:pPr>
              <a:r>
                <a:rPr lang="en-US" sz="750" b="1" dirty="0">
                  <a:latin typeface="Montserrat" panose="00000500000000000000" pitchFamily="2" charset="0"/>
                </a:rPr>
                <a:t>New Openings:</a:t>
              </a:r>
            </a:p>
            <a:p>
              <a:pPr defTabSz="685800">
                <a:defRPr/>
              </a:pPr>
              <a:r>
                <a:rPr lang="en-US" sz="750" dirty="0">
                  <a:latin typeface="Montserrat SemiBold" panose="00000700000000000000" pitchFamily="2" charset="0"/>
                </a:rPr>
                <a:t>JUL '25: 886</a:t>
              </a:r>
              <a:r>
                <a:rPr lang="en-US" sz="750" dirty="0">
                  <a:latin typeface="Montserrat Medium" panose="00000600000000000000" pitchFamily="2" charset="0"/>
                </a:rPr>
                <a:t> units</a:t>
              </a:r>
            </a:p>
          </p:txBody>
        </p:sp>
        <p:grpSp>
          <p:nvGrpSpPr>
            <p:cNvPr id="61" name="Group 60">
              <a:extLst>
                <a:ext uri="{FF2B5EF4-FFF2-40B4-BE49-F238E27FC236}">
                  <a16:creationId xmlns:a16="http://schemas.microsoft.com/office/drawing/2014/main" id="{3CCCABCC-6EED-0E40-BA89-38BB4682F3BF}"/>
                </a:ext>
              </a:extLst>
            </p:cNvPr>
            <p:cNvGrpSpPr/>
            <p:nvPr/>
          </p:nvGrpSpPr>
          <p:grpSpPr>
            <a:xfrm>
              <a:off x="3502219" y="4205430"/>
              <a:ext cx="274320" cy="91440"/>
              <a:chOff x="10859243" y="2847010"/>
              <a:chExt cx="274320" cy="91440"/>
            </a:xfrm>
          </p:grpSpPr>
          <p:cxnSp>
            <p:nvCxnSpPr>
              <p:cNvPr id="62" name="Straight Connector 61">
                <a:extLst>
                  <a:ext uri="{FF2B5EF4-FFF2-40B4-BE49-F238E27FC236}">
                    <a16:creationId xmlns:a16="http://schemas.microsoft.com/office/drawing/2014/main" id="{0B4319F5-E1EE-FC48-337C-4F44D74ED0C2}"/>
                  </a:ext>
                </a:extLst>
              </p:cNvPr>
              <p:cNvCxnSpPr>
                <a:cxnSpLocks/>
              </p:cNvCxnSpPr>
              <p:nvPr/>
            </p:nvCxnSpPr>
            <p:spPr>
              <a:xfrm>
                <a:off x="10859243" y="2892730"/>
                <a:ext cx="274320" cy="0"/>
              </a:xfrm>
              <a:prstGeom prst="line">
                <a:avLst/>
              </a:prstGeom>
              <a:ln w="254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5378D06F-FABE-94EE-CE83-67607BF9E986}"/>
                  </a:ext>
                </a:extLst>
              </p:cNvPr>
              <p:cNvSpPr/>
              <p:nvPr/>
            </p:nvSpPr>
            <p:spPr>
              <a:xfrm>
                <a:off x="10950683" y="2847010"/>
                <a:ext cx="91440" cy="914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grpSp>
        <p:nvGrpSpPr>
          <p:cNvPr id="68" name="Group 67">
            <a:extLst>
              <a:ext uri="{FF2B5EF4-FFF2-40B4-BE49-F238E27FC236}">
                <a16:creationId xmlns:a16="http://schemas.microsoft.com/office/drawing/2014/main" id="{D6FAA390-0A3A-6B81-031D-3E2E32F22CD2}"/>
              </a:ext>
            </a:extLst>
          </p:cNvPr>
          <p:cNvGrpSpPr/>
          <p:nvPr/>
        </p:nvGrpSpPr>
        <p:grpSpPr>
          <a:xfrm>
            <a:off x="893111" y="3141041"/>
            <a:ext cx="1635865" cy="355703"/>
            <a:chOff x="1455857" y="4051095"/>
            <a:chExt cx="1863482" cy="584775"/>
          </a:xfrm>
        </p:grpSpPr>
        <p:sp>
          <p:nvSpPr>
            <p:cNvPr id="69" name="TextBox 68">
              <a:extLst>
                <a:ext uri="{FF2B5EF4-FFF2-40B4-BE49-F238E27FC236}">
                  <a16:creationId xmlns:a16="http://schemas.microsoft.com/office/drawing/2014/main" id="{31DA64BD-E5DB-553D-5B8C-4FC480BA253E}"/>
                </a:ext>
              </a:extLst>
            </p:cNvPr>
            <p:cNvSpPr txBox="1"/>
            <p:nvPr/>
          </p:nvSpPr>
          <p:spPr>
            <a:xfrm>
              <a:off x="1730177" y="4051095"/>
              <a:ext cx="1589162" cy="584775"/>
            </a:xfrm>
            <a:prstGeom prst="rect">
              <a:avLst/>
            </a:prstGeom>
            <a:noFill/>
          </p:spPr>
          <p:txBody>
            <a:bodyPr wrap="square" rtlCol="0">
              <a:spAutoFit/>
            </a:bodyPr>
            <a:lstStyle/>
            <a:p>
              <a:pPr defTabSz="685800">
                <a:defRPr/>
              </a:pPr>
              <a:r>
                <a:rPr lang="en-US" sz="750" b="1" dirty="0">
                  <a:latin typeface="Montserrat" panose="00000500000000000000" pitchFamily="2" charset="0"/>
                </a:rPr>
                <a:t>Permanent Closures:</a:t>
              </a:r>
            </a:p>
            <a:p>
              <a:pPr defTabSz="685800">
                <a:defRPr/>
              </a:pPr>
              <a:r>
                <a:rPr lang="en-US" sz="750" dirty="0">
                  <a:latin typeface="Montserrat SemiBold" panose="00000700000000000000" pitchFamily="2" charset="0"/>
                </a:rPr>
                <a:t>JUL '25: 237</a:t>
              </a:r>
              <a:r>
                <a:rPr lang="en-US" sz="750" dirty="0">
                  <a:latin typeface="Montserrat Medium" panose="00000600000000000000" pitchFamily="2" charset="0"/>
                </a:rPr>
                <a:t> units</a:t>
              </a:r>
            </a:p>
          </p:txBody>
        </p:sp>
        <p:grpSp>
          <p:nvGrpSpPr>
            <p:cNvPr id="70" name="Group 69">
              <a:extLst>
                <a:ext uri="{FF2B5EF4-FFF2-40B4-BE49-F238E27FC236}">
                  <a16:creationId xmlns:a16="http://schemas.microsoft.com/office/drawing/2014/main" id="{A97CD7D2-C06D-812F-A90D-820C2D5B3CD2}"/>
                </a:ext>
              </a:extLst>
            </p:cNvPr>
            <p:cNvGrpSpPr/>
            <p:nvPr/>
          </p:nvGrpSpPr>
          <p:grpSpPr>
            <a:xfrm>
              <a:off x="1455857" y="4205430"/>
              <a:ext cx="274320" cy="91440"/>
              <a:chOff x="10859243" y="2847010"/>
              <a:chExt cx="274320" cy="91440"/>
            </a:xfrm>
          </p:grpSpPr>
          <p:cxnSp>
            <p:nvCxnSpPr>
              <p:cNvPr id="71" name="Straight Connector 70">
                <a:extLst>
                  <a:ext uri="{FF2B5EF4-FFF2-40B4-BE49-F238E27FC236}">
                    <a16:creationId xmlns:a16="http://schemas.microsoft.com/office/drawing/2014/main" id="{2F3B23D6-2C8D-08D6-AA7E-FE94C4AC97B2}"/>
                  </a:ext>
                </a:extLst>
              </p:cNvPr>
              <p:cNvCxnSpPr>
                <a:cxnSpLocks/>
              </p:cNvCxnSpPr>
              <p:nvPr/>
            </p:nvCxnSpPr>
            <p:spPr>
              <a:xfrm>
                <a:off x="10859243" y="2892730"/>
                <a:ext cx="27432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025D3A4A-A38D-A9AE-54EB-308CF8F6E8CA}"/>
                  </a:ext>
                </a:extLst>
              </p:cNvPr>
              <p:cNvSpPr/>
              <p:nvPr/>
            </p:nvSpPr>
            <p:spPr>
              <a:xfrm>
                <a:off x="10950683" y="2847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grpSp>
        <p:nvGrpSpPr>
          <p:cNvPr id="73" name="Group 72">
            <a:extLst>
              <a:ext uri="{FF2B5EF4-FFF2-40B4-BE49-F238E27FC236}">
                <a16:creationId xmlns:a16="http://schemas.microsoft.com/office/drawing/2014/main" id="{440F3725-5DEB-B0B8-9078-100B27D963C2}"/>
              </a:ext>
            </a:extLst>
          </p:cNvPr>
          <p:cNvGrpSpPr/>
          <p:nvPr/>
        </p:nvGrpSpPr>
        <p:grpSpPr>
          <a:xfrm>
            <a:off x="6997918" y="3173579"/>
            <a:ext cx="1362494" cy="323165"/>
            <a:chOff x="9378370" y="4005375"/>
            <a:chExt cx="1816658" cy="430886"/>
          </a:xfrm>
        </p:grpSpPr>
        <p:sp>
          <p:nvSpPr>
            <p:cNvPr id="74" name="TextBox 73">
              <a:extLst>
                <a:ext uri="{FF2B5EF4-FFF2-40B4-BE49-F238E27FC236}">
                  <a16:creationId xmlns:a16="http://schemas.microsoft.com/office/drawing/2014/main" id="{CC738729-9D4A-CBEA-02FF-6A57303605B7}"/>
                </a:ext>
              </a:extLst>
            </p:cNvPr>
            <p:cNvSpPr txBox="1"/>
            <p:nvPr/>
          </p:nvSpPr>
          <p:spPr>
            <a:xfrm>
              <a:off x="9652690" y="4005375"/>
              <a:ext cx="1542338" cy="430886"/>
            </a:xfrm>
            <a:prstGeom prst="rect">
              <a:avLst/>
            </a:prstGeom>
            <a:noFill/>
          </p:spPr>
          <p:txBody>
            <a:bodyPr wrap="square" rtlCol="0">
              <a:spAutoFit/>
            </a:bodyPr>
            <a:lstStyle/>
            <a:p>
              <a:pPr defTabSz="685800">
                <a:defRPr/>
              </a:pPr>
              <a:r>
                <a:rPr lang="en-US" sz="750" b="1" dirty="0">
                  <a:latin typeface="Montserrat" panose="00000500000000000000" pitchFamily="2" charset="0"/>
                </a:rPr>
                <a:t>New Openings:</a:t>
              </a:r>
            </a:p>
            <a:p>
              <a:pPr defTabSz="685800">
                <a:defRPr/>
              </a:pPr>
              <a:r>
                <a:rPr lang="en-US" sz="750" dirty="0">
                  <a:latin typeface="Montserrat SemiBold" panose="00000700000000000000" pitchFamily="2" charset="0"/>
                </a:rPr>
                <a:t>JUL '25: 1,726</a:t>
              </a:r>
              <a:r>
                <a:rPr lang="en-US" sz="750" dirty="0">
                  <a:latin typeface="Montserrat Medium" panose="00000600000000000000" pitchFamily="2" charset="0"/>
                </a:rPr>
                <a:t> units</a:t>
              </a:r>
            </a:p>
          </p:txBody>
        </p:sp>
        <p:grpSp>
          <p:nvGrpSpPr>
            <p:cNvPr id="75" name="Group 74">
              <a:extLst>
                <a:ext uri="{FF2B5EF4-FFF2-40B4-BE49-F238E27FC236}">
                  <a16:creationId xmlns:a16="http://schemas.microsoft.com/office/drawing/2014/main" id="{EC68C8B1-02B6-E8ED-3F87-C9B3357EC2DF}"/>
                </a:ext>
              </a:extLst>
            </p:cNvPr>
            <p:cNvGrpSpPr/>
            <p:nvPr/>
          </p:nvGrpSpPr>
          <p:grpSpPr>
            <a:xfrm>
              <a:off x="9378370" y="4159710"/>
              <a:ext cx="274320" cy="91440"/>
              <a:chOff x="10859243" y="2847010"/>
              <a:chExt cx="274320" cy="91440"/>
            </a:xfrm>
          </p:grpSpPr>
          <p:cxnSp>
            <p:nvCxnSpPr>
              <p:cNvPr id="76" name="Straight Connector 75">
                <a:extLst>
                  <a:ext uri="{FF2B5EF4-FFF2-40B4-BE49-F238E27FC236}">
                    <a16:creationId xmlns:a16="http://schemas.microsoft.com/office/drawing/2014/main" id="{D1F8C96C-EBB6-1587-7C6D-06E283EBF855}"/>
                  </a:ext>
                </a:extLst>
              </p:cNvPr>
              <p:cNvCxnSpPr>
                <a:cxnSpLocks/>
              </p:cNvCxnSpPr>
              <p:nvPr/>
            </p:nvCxnSpPr>
            <p:spPr>
              <a:xfrm>
                <a:off x="10859243" y="2892730"/>
                <a:ext cx="274320" cy="0"/>
              </a:xfrm>
              <a:prstGeom prst="line">
                <a:avLst/>
              </a:prstGeom>
              <a:ln w="254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2D0A8ACD-D7D2-164F-88A8-CBDDBCF2C997}"/>
                  </a:ext>
                </a:extLst>
              </p:cNvPr>
              <p:cNvSpPr/>
              <p:nvPr/>
            </p:nvSpPr>
            <p:spPr>
              <a:xfrm>
                <a:off x="10950683" y="2847010"/>
                <a:ext cx="91440" cy="914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grpSp>
        <p:nvGrpSpPr>
          <p:cNvPr id="78" name="Group 77">
            <a:extLst>
              <a:ext uri="{FF2B5EF4-FFF2-40B4-BE49-F238E27FC236}">
                <a16:creationId xmlns:a16="http://schemas.microsoft.com/office/drawing/2014/main" id="{EFAF7722-DEC2-87D8-1DAB-EF7797393455}"/>
              </a:ext>
            </a:extLst>
          </p:cNvPr>
          <p:cNvGrpSpPr/>
          <p:nvPr/>
        </p:nvGrpSpPr>
        <p:grpSpPr>
          <a:xfrm>
            <a:off x="5449146" y="3170927"/>
            <a:ext cx="1685932" cy="438582"/>
            <a:chOff x="7332008" y="3228945"/>
            <a:chExt cx="1863482" cy="584775"/>
          </a:xfrm>
        </p:grpSpPr>
        <p:sp>
          <p:nvSpPr>
            <p:cNvPr id="79" name="TextBox 78">
              <a:extLst>
                <a:ext uri="{FF2B5EF4-FFF2-40B4-BE49-F238E27FC236}">
                  <a16:creationId xmlns:a16="http://schemas.microsoft.com/office/drawing/2014/main" id="{EE8A47D4-62A2-4DB1-EF4F-D36EB67AEA20}"/>
                </a:ext>
              </a:extLst>
            </p:cNvPr>
            <p:cNvSpPr txBox="1"/>
            <p:nvPr/>
          </p:nvSpPr>
          <p:spPr>
            <a:xfrm>
              <a:off x="7606328" y="3228945"/>
              <a:ext cx="1589162" cy="584775"/>
            </a:xfrm>
            <a:prstGeom prst="rect">
              <a:avLst/>
            </a:prstGeom>
            <a:noFill/>
          </p:spPr>
          <p:txBody>
            <a:bodyPr wrap="square" rtlCol="0">
              <a:spAutoFit/>
            </a:bodyPr>
            <a:lstStyle/>
            <a:p>
              <a:pPr defTabSz="685800">
                <a:defRPr/>
              </a:pPr>
              <a:r>
                <a:rPr lang="en-US" sz="750" b="1" dirty="0">
                  <a:latin typeface="Montserrat" panose="00000500000000000000" pitchFamily="2" charset="0"/>
                </a:rPr>
                <a:t>Permanent Closures:</a:t>
              </a:r>
            </a:p>
            <a:p>
              <a:pPr defTabSz="685800">
                <a:defRPr/>
              </a:pPr>
              <a:r>
                <a:rPr lang="en-US" sz="750" dirty="0">
                  <a:latin typeface="Montserrat SemiBold" panose="00000700000000000000" pitchFamily="2" charset="0"/>
                </a:rPr>
                <a:t>JUL '25: 1,031</a:t>
              </a:r>
              <a:r>
                <a:rPr lang="en-US" sz="750" dirty="0">
                  <a:latin typeface="Montserrat Medium" panose="00000600000000000000" pitchFamily="2" charset="0"/>
                </a:rPr>
                <a:t> units</a:t>
              </a:r>
            </a:p>
          </p:txBody>
        </p:sp>
        <p:grpSp>
          <p:nvGrpSpPr>
            <p:cNvPr id="80" name="Group 79">
              <a:extLst>
                <a:ext uri="{FF2B5EF4-FFF2-40B4-BE49-F238E27FC236}">
                  <a16:creationId xmlns:a16="http://schemas.microsoft.com/office/drawing/2014/main" id="{091E2647-689E-0EE4-DD52-82E590DB327E}"/>
                </a:ext>
              </a:extLst>
            </p:cNvPr>
            <p:cNvGrpSpPr/>
            <p:nvPr/>
          </p:nvGrpSpPr>
          <p:grpSpPr>
            <a:xfrm>
              <a:off x="7332008" y="3383280"/>
              <a:ext cx="274320" cy="91440"/>
              <a:chOff x="10859243" y="2847010"/>
              <a:chExt cx="274320" cy="91440"/>
            </a:xfrm>
          </p:grpSpPr>
          <p:cxnSp>
            <p:nvCxnSpPr>
              <p:cNvPr id="81" name="Straight Connector 80">
                <a:extLst>
                  <a:ext uri="{FF2B5EF4-FFF2-40B4-BE49-F238E27FC236}">
                    <a16:creationId xmlns:a16="http://schemas.microsoft.com/office/drawing/2014/main" id="{D83EDAEE-A9FF-00DD-30CC-5B1AAA840266}"/>
                  </a:ext>
                </a:extLst>
              </p:cNvPr>
              <p:cNvCxnSpPr>
                <a:cxnSpLocks/>
              </p:cNvCxnSpPr>
              <p:nvPr/>
            </p:nvCxnSpPr>
            <p:spPr>
              <a:xfrm>
                <a:off x="10859243" y="2892730"/>
                <a:ext cx="27432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298DEF77-BE6F-A820-005E-3B3E16199388}"/>
                  </a:ext>
                </a:extLst>
              </p:cNvPr>
              <p:cNvSpPr/>
              <p:nvPr/>
            </p:nvSpPr>
            <p:spPr>
              <a:xfrm>
                <a:off x="10950683" y="2847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grpSp>
        <p:nvGrpSpPr>
          <p:cNvPr id="85" name="Group 84">
            <a:extLst>
              <a:ext uri="{FF2B5EF4-FFF2-40B4-BE49-F238E27FC236}">
                <a16:creationId xmlns:a16="http://schemas.microsoft.com/office/drawing/2014/main" id="{DF3768A4-AA32-14BF-3750-81CA03D3D2FC}"/>
              </a:ext>
            </a:extLst>
          </p:cNvPr>
          <p:cNvGrpSpPr/>
          <p:nvPr/>
        </p:nvGrpSpPr>
        <p:grpSpPr>
          <a:xfrm>
            <a:off x="1958496" y="988873"/>
            <a:ext cx="1325205" cy="323165"/>
            <a:chOff x="2900309" y="1343896"/>
            <a:chExt cx="1766940" cy="430886"/>
          </a:xfrm>
        </p:grpSpPr>
        <p:sp>
          <p:nvSpPr>
            <p:cNvPr id="86" name="TextBox 85">
              <a:extLst>
                <a:ext uri="{FF2B5EF4-FFF2-40B4-BE49-F238E27FC236}">
                  <a16:creationId xmlns:a16="http://schemas.microsoft.com/office/drawing/2014/main" id="{06E02D7E-8F50-DC31-B41E-EC0C0BA15492}"/>
                </a:ext>
              </a:extLst>
            </p:cNvPr>
            <p:cNvSpPr txBox="1"/>
            <p:nvPr/>
          </p:nvSpPr>
          <p:spPr>
            <a:xfrm>
              <a:off x="3174628" y="1343896"/>
              <a:ext cx="1492621" cy="430886"/>
            </a:xfrm>
            <a:prstGeom prst="rect">
              <a:avLst/>
            </a:prstGeom>
            <a:noFill/>
          </p:spPr>
          <p:txBody>
            <a:bodyPr wrap="square" rtlCol="0">
              <a:spAutoFit/>
            </a:bodyPr>
            <a:lstStyle/>
            <a:p>
              <a:pPr defTabSz="685800">
                <a:defRPr/>
              </a:pPr>
              <a:r>
                <a:rPr lang="en-US" sz="750" b="1" dirty="0">
                  <a:latin typeface="Montserrat" panose="00000500000000000000" pitchFamily="2" charset="0"/>
                </a:rPr>
                <a:t>New Openings:</a:t>
              </a:r>
            </a:p>
            <a:p>
              <a:pPr defTabSz="685800">
                <a:defRPr/>
              </a:pPr>
              <a:r>
                <a:rPr lang="en-US" sz="750" dirty="0">
                  <a:latin typeface="Montserrat SemiBold" panose="00000700000000000000" pitchFamily="2" charset="0"/>
                </a:rPr>
                <a:t>JUL '25: </a:t>
              </a:r>
              <a:r>
                <a:rPr lang="en-US" sz="750" dirty="0">
                  <a:latin typeface="Montserrat Medium" panose="00000600000000000000" pitchFamily="2" charset="0"/>
                </a:rPr>
                <a:t>2,612 units</a:t>
              </a:r>
            </a:p>
          </p:txBody>
        </p:sp>
        <p:grpSp>
          <p:nvGrpSpPr>
            <p:cNvPr id="87" name="Group 86">
              <a:extLst>
                <a:ext uri="{FF2B5EF4-FFF2-40B4-BE49-F238E27FC236}">
                  <a16:creationId xmlns:a16="http://schemas.microsoft.com/office/drawing/2014/main" id="{23E39267-3083-51A3-030F-DAD08A8AB9C7}"/>
                </a:ext>
              </a:extLst>
            </p:cNvPr>
            <p:cNvGrpSpPr/>
            <p:nvPr/>
          </p:nvGrpSpPr>
          <p:grpSpPr>
            <a:xfrm>
              <a:off x="2900309" y="1498231"/>
              <a:ext cx="274320" cy="91440"/>
              <a:chOff x="10859243" y="2847010"/>
              <a:chExt cx="274320" cy="91440"/>
            </a:xfrm>
          </p:grpSpPr>
          <p:cxnSp>
            <p:nvCxnSpPr>
              <p:cNvPr id="88" name="Straight Connector 87">
                <a:extLst>
                  <a:ext uri="{FF2B5EF4-FFF2-40B4-BE49-F238E27FC236}">
                    <a16:creationId xmlns:a16="http://schemas.microsoft.com/office/drawing/2014/main" id="{B696CD61-1362-F8BA-CA53-1128407A6CD6}"/>
                  </a:ext>
                </a:extLst>
              </p:cNvPr>
              <p:cNvCxnSpPr>
                <a:cxnSpLocks/>
              </p:cNvCxnSpPr>
              <p:nvPr/>
            </p:nvCxnSpPr>
            <p:spPr>
              <a:xfrm>
                <a:off x="10859243" y="2892730"/>
                <a:ext cx="274320" cy="0"/>
              </a:xfrm>
              <a:prstGeom prst="line">
                <a:avLst/>
              </a:prstGeom>
              <a:ln w="254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D444B93B-6A0D-7CB5-74C2-24232AD0D09E}"/>
                  </a:ext>
                </a:extLst>
              </p:cNvPr>
              <p:cNvSpPr/>
              <p:nvPr/>
            </p:nvSpPr>
            <p:spPr>
              <a:xfrm>
                <a:off x="10950683" y="2847010"/>
                <a:ext cx="91440" cy="914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grpSp>
        <p:nvGrpSpPr>
          <p:cNvPr id="90" name="Group 89">
            <a:extLst>
              <a:ext uri="{FF2B5EF4-FFF2-40B4-BE49-F238E27FC236}">
                <a16:creationId xmlns:a16="http://schemas.microsoft.com/office/drawing/2014/main" id="{A9BF00C7-CF2E-55F6-3315-1853F7306E92}"/>
              </a:ext>
            </a:extLst>
          </p:cNvPr>
          <p:cNvGrpSpPr/>
          <p:nvPr/>
        </p:nvGrpSpPr>
        <p:grpSpPr>
          <a:xfrm>
            <a:off x="661314" y="988873"/>
            <a:ext cx="1419095" cy="438582"/>
            <a:chOff x="1008182" y="1343896"/>
            <a:chExt cx="1892126" cy="584775"/>
          </a:xfrm>
        </p:grpSpPr>
        <p:sp>
          <p:nvSpPr>
            <p:cNvPr id="91" name="TextBox 90">
              <a:extLst>
                <a:ext uri="{FF2B5EF4-FFF2-40B4-BE49-F238E27FC236}">
                  <a16:creationId xmlns:a16="http://schemas.microsoft.com/office/drawing/2014/main" id="{C90C79FB-0A56-A01E-65FE-BD1044B90C1E}"/>
                </a:ext>
              </a:extLst>
            </p:cNvPr>
            <p:cNvSpPr txBox="1"/>
            <p:nvPr/>
          </p:nvSpPr>
          <p:spPr>
            <a:xfrm>
              <a:off x="1282501" y="1343896"/>
              <a:ext cx="1617807" cy="584775"/>
            </a:xfrm>
            <a:prstGeom prst="rect">
              <a:avLst/>
            </a:prstGeom>
            <a:noFill/>
          </p:spPr>
          <p:txBody>
            <a:bodyPr wrap="square" rtlCol="0">
              <a:spAutoFit/>
            </a:bodyPr>
            <a:lstStyle/>
            <a:p>
              <a:pPr defTabSz="685800">
                <a:defRPr/>
              </a:pPr>
              <a:r>
                <a:rPr lang="en-US" sz="750" b="1" dirty="0">
                  <a:latin typeface="Montserrat" panose="00000500000000000000" pitchFamily="2" charset="0"/>
                </a:rPr>
                <a:t>Permanent Closures:</a:t>
              </a:r>
            </a:p>
            <a:p>
              <a:pPr defTabSz="685800">
                <a:defRPr/>
              </a:pPr>
              <a:r>
                <a:rPr lang="en-US" sz="750" dirty="0">
                  <a:latin typeface="Montserrat SemiBold" panose="00000700000000000000" pitchFamily="2" charset="0"/>
                </a:rPr>
                <a:t>JUL '25: 1,268</a:t>
              </a:r>
              <a:r>
                <a:rPr lang="en-US" sz="750" dirty="0">
                  <a:latin typeface="Montserrat Medium" panose="00000600000000000000" pitchFamily="2" charset="0"/>
                </a:rPr>
                <a:t> units</a:t>
              </a:r>
            </a:p>
          </p:txBody>
        </p:sp>
        <p:grpSp>
          <p:nvGrpSpPr>
            <p:cNvPr id="92" name="Group 91">
              <a:extLst>
                <a:ext uri="{FF2B5EF4-FFF2-40B4-BE49-F238E27FC236}">
                  <a16:creationId xmlns:a16="http://schemas.microsoft.com/office/drawing/2014/main" id="{8A31F9C4-3CB4-41C0-C13D-6DDB77183D97}"/>
                </a:ext>
              </a:extLst>
            </p:cNvPr>
            <p:cNvGrpSpPr/>
            <p:nvPr/>
          </p:nvGrpSpPr>
          <p:grpSpPr>
            <a:xfrm>
              <a:off x="1008182" y="1498231"/>
              <a:ext cx="274320" cy="91440"/>
              <a:chOff x="10859243" y="2847010"/>
              <a:chExt cx="274320" cy="91440"/>
            </a:xfrm>
          </p:grpSpPr>
          <p:cxnSp>
            <p:nvCxnSpPr>
              <p:cNvPr id="93" name="Straight Connector 92">
                <a:extLst>
                  <a:ext uri="{FF2B5EF4-FFF2-40B4-BE49-F238E27FC236}">
                    <a16:creationId xmlns:a16="http://schemas.microsoft.com/office/drawing/2014/main" id="{CB8046A4-5946-53D0-E1D6-DF81CA25241B}"/>
                  </a:ext>
                </a:extLst>
              </p:cNvPr>
              <p:cNvCxnSpPr>
                <a:cxnSpLocks/>
              </p:cNvCxnSpPr>
              <p:nvPr/>
            </p:nvCxnSpPr>
            <p:spPr>
              <a:xfrm>
                <a:off x="10859243" y="2892730"/>
                <a:ext cx="274320" cy="0"/>
              </a:xfrm>
              <a:prstGeom prst="line">
                <a:avLst/>
              </a:prstGeom>
              <a:ln w="254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45AC272B-FE9D-1506-797D-2C72CB1EDCC6}"/>
                  </a:ext>
                </a:extLst>
              </p:cNvPr>
              <p:cNvSpPr/>
              <p:nvPr/>
            </p:nvSpPr>
            <p:spPr>
              <a:xfrm>
                <a:off x="10950683" y="284701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grpSp>
        <p:nvGrpSpPr>
          <p:cNvPr id="95" name="Group 94">
            <a:extLst>
              <a:ext uri="{FF2B5EF4-FFF2-40B4-BE49-F238E27FC236}">
                <a16:creationId xmlns:a16="http://schemas.microsoft.com/office/drawing/2014/main" id="{4BDF0F40-C03D-AD91-77E9-49997D431478}"/>
              </a:ext>
            </a:extLst>
          </p:cNvPr>
          <p:cNvGrpSpPr/>
          <p:nvPr/>
        </p:nvGrpSpPr>
        <p:grpSpPr>
          <a:xfrm>
            <a:off x="350519" y="765514"/>
            <a:ext cx="8416999" cy="196208"/>
            <a:chOff x="2977279" y="1018307"/>
            <a:chExt cx="8663269" cy="261611"/>
          </a:xfrm>
        </p:grpSpPr>
        <p:sp>
          <p:nvSpPr>
            <p:cNvPr id="96" name="Rectangle 95">
              <a:extLst>
                <a:ext uri="{FF2B5EF4-FFF2-40B4-BE49-F238E27FC236}">
                  <a16:creationId xmlns:a16="http://schemas.microsoft.com/office/drawing/2014/main" id="{CF4DC594-CA5C-FBD1-B8EB-88D3CC11CD47}"/>
                </a:ext>
              </a:extLst>
            </p:cNvPr>
            <p:cNvSpPr/>
            <p:nvPr/>
          </p:nvSpPr>
          <p:spPr>
            <a:xfrm>
              <a:off x="2977279" y="1028382"/>
              <a:ext cx="866326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chemeClr val="tx1"/>
                </a:solidFill>
                <a:latin typeface="Montserrat" panose="00000500000000000000" pitchFamily="2" charset="0"/>
              </a:endParaRPr>
            </a:p>
          </p:txBody>
        </p:sp>
        <p:sp>
          <p:nvSpPr>
            <p:cNvPr id="97" name="TextBox 96">
              <a:extLst>
                <a:ext uri="{FF2B5EF4-FFF2-40B4-BE49-F238E27FC236}">
                  <a16:creationId xmlns:a16="http://schemas.microsoft.com/office/drawing/2014/main" id="{0E8F4EFF-2ED4-6595-E6BB-601037B29A92}"/>
                </a:ext>
              </a:extLst>
            </p:cNvPr>
            <p:cNvSpPr txBox="1"/>
            <p:nvPr/>
          </p:nvSpPr>
          <p:spPr>
            <a:xfrm>
              <a:off x="2998865" y="1018307"/>
              <a:ext cx="5035425" cy="261611"/>
            </a:xfrm>
            <a:prstGeom prst="rect">
              <a:avLst/>
            </a:prstGeom>
            <a:noFill/>
          </p:spPr>
          <p:txBody>
            <a:bodyPr wrap="square" anchor="ctr">
              <a:spAutoFit/>
            </a:bodyPr>
            <a:lstStyle/>
            <a:p>
              <a:pPr defTabSz="685800">
                <a:defRPr/>
              </a:pPr>
              <a:r>
                <a:rPr lang="en-US" sz="675" b="1" dirty="0">
                  <a:latin typeface="Montserrat" panose="00000500000000000000" pitchFamily="2" charset="0"/>
                  <a:cs typeface="Circular Std Black" panose="020B0A04020101010102" pitchFamily="34" charset="0"/>
                </a:rPr>
                <a:t>RESTAURANT OPENINGS &amp; CLOSINGS: ALL RESTAURANTS</a:t>
              </a:r>
            </a:p>
          </p:txBody>
        </p:sp>
      </p:grpSp>
      <p:grpSp>
        <p:nvGrpSpPr>
          <p:cNvPr id="98" name="Group 97">
            <a:extLst>
              <a:ext uri="{FF2B5EF4-FFF2-40B4-BE49-F238E27FC236}">
                <a16:creationId xmlns:a16="http://schemas.microsoft.com/office/drawing/2014/main" id="{5458FCBE-F266-74EE-D010-BB61DF51223D}"/>
              </a:ext>
            </a:extLst>
          </p:cNvPr>
          <p:cNvGrpSpPr/>
          <p:nvPr/>
        </p:nvGrpSpPr>
        <p:grpSpPr>
          <a:xfrm>
            <a:off x="6336507" y="988872"/>
            <a:ext cx="1963649" cy="323165"/>
            <a:chOff x="8550391" y="1244360"/>
            <a:chExt cx="2618198" cy="430886"/>
          </a:xfrm>
        </p:grpSpPr>
        <p:sp>
          <p:nvSpPr>
            <p:cNvPr id="99" name="TextBox 98">
              <a:extLst>
                <a:ext uri="{FF2B5EF4-FFF2-40B4-BE49-F238E27FC236}">
                  <a16:creationId xmlns:a16="http://schemas.microsoft.com/office/drawing/2014/main" id="{0B86B0F7-5E87-9ABA-26BB-87708DB06412}"/>
                </a:ext>
              </a:extLst>
            </p:cNvPr>
            <p:cNvSpPr txBox="1"/>
            <p:nvPr/>
          </p:nvSpPr>
          <p:spPr>
            <a:xfrm>
              <a:off x="8550391" y="1244360"/>
              <a:ext cx="2463050" cy="430886"/>
            </a:xfrm>
            <a:prstGeom prst="rect">
              <a:avLst/>
            </a:prstGeom>
            <a:noFill/>
          </p:spPr>
          <p:txBody>
            <a:bodyPr wrap="square" rtlCol="0">
              <a:spAutoFit/>
            </a:bodyPr>
            <a:lstStyle/>
            <a:p>
              <a:pPr algn="r" defTabSz="685800">
                <a:defRPr/>
              </a:pPr>
              <a:r>
                <a:rPr lang="en-US" sz="750" b="1" dirty="0">
                  <a:latin typeface="Montserrat" panose="00000500000000000000" pitchFamily="2" charset="0"/>
                </a:rPr>
                <a:t>Total Active Restaurants:</a:t>
              </a:r>
            </a:p>
            <a:p>
              <a:pPr algn="r" defTabSz="685800">
                <a:defRPr/>
              </a:pPr>
              <a:r>
                <a:rPr lang="en-US" sz="750" dirty="0">
                  <a:latin typeface="Montserrat SemiBold" panose="00000700000000000000" pitchFamily="2" charset="0"/>
                </a:rPr>
                <a:t>JUL '25: </a:t>
              </a:r>
              <a:r>
                <a:rPr lang="en-US" sz="750" dirty="0">
                  <a:latin typeface="Montserrat Medium" panose="00000600000000000000" pitchFamily="2" charset="0"/>
                </a:rPr>
                <a:t>861,410 units</a:t>
              </a:r>
            </a:p>
          </p:txBody>
        </p:sp>
        <p:sp>
          <p:nvSpPr>
            <p:cNvPr id="100" name="Rectangle 99">
              <a:extLst>
                <a:ext uri="{FF2B5EF4-FFF2-40B4-BE49-F238E27FC236}">
                  <a16:creationId xmlns:a16="http://schemas.microsoft.com/office/drawing/2014/main" id="{472BCC29-9E5F-AD1C-907F-EA5FB788582F}"/>
                </a:ext>
              </a:extLst>
            </p:cNvPr>
            <p:cNvSpPr/>
            <p:nvPr/>
          </p:nvSpPr>
          <p:spPr>
            <a:xfrm>
              <a:off x="11031429" y="1375835"/>
              <a:ext cx="137160" cy="137160"/>
            </a:xfrm>
            <a:prstGeom prst="rect">
              <a:avLst/>
            </a:prstGeom>
            <a:solidFill>
              <a:srgbClr val="8B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102" name="Group 101">
            <a:extLst>
              <a:ext uri="{FF2B5EF4-FFF2-40B4-BE49-F238E27FC236}">
                <a16:creationId xmlns:a16="http://schemas.microsoft.com/office/drawing/2014/main" id="{206140D0-EEE8-2A31-DAA9-6B9B08B26259}"/>
              </a:ext>
            </a:extLst>
          </p:cNvPr>
          <p:cNvGrpSpPr/>
          <p:nvPr/>
        </p:nvGrpSpPr>
        <p:grpSpPr>
          <a:xfrm>
            <a:off x="5021008" y="4689925"/>
            <a:ext cx="3854387" cy="207749"/>
            <a:chOff x="6694678" y="6001766"/>
            <a:chExt cx="5139182" cy="276998"/>
          </a:xfrm>
        </p:grpSpPr>
        <p:sp>
          <p:nvSpPr>
            <p:cNvPr id="103" name="TextBox 102">
              <a:extLst>
                <a:ext uri="{FF2B5EF4-FFF2-40B4-BE49-F238E27FC236}">
                  <a16:creationId xmlns:a16="http://schemas.microsoft.com/office/drawing/2014/main" id="{3B6AB569-DDFC-9866-E43F-0391C0397CF1}"/>
                </a:ext>
              </a:extLst>
            </p:cNvPr>
            <p:cNvSpPr txBox="1"/>
            <p:nvPr/>
          </p:nvSpPr>
          <p:spPr>
            <a:xfrm>
              <a:off x="10783824" y="6001766"/>
              <a:ext cx="1050036" cy="276998"/>
            </a:xfrm>
            <a:prstGeom prst="rect">
              <a:avLst/>
            </a:prstGeom>
            <a:noFill/>
          </p:spPr>
          <p:txBody>
            <a:bodyPr wrap="square" rtlCol="0">
              <a:spAutoFit/>
            </a:bodyPr>
            <a:lstStyle/>
            <a:p>
              <a:pPr algn="r" defTabSz="685800">
                <a:defRPr/>
              </a:pPr>
              <a:r>
                <a:rPr lang="en-US" sz="750" b="1" dirty="0">
                  <a:latin typeface="Montserrat" panose="00000500000000000000" pitchFamily="2" charset="0"/>
                </a:rPr>
                <a:t>JUL '25</a:t>
              </a:r>
            </a:p>
          </p:txBody>
        </p:sp>
        <p:sp>
          <p:nvSpPr>
            <p:cNvPr id="104" name="TextBox 103">
              <a:extLst>
                <a:ext uri="{FF2B5EF4-FFF2-40B4-BE49-F238E27FC236}">
                  <a16:creationId xmlns:a16="http://schemas.microsoft.com/office/drawing/2014/main" id="{315995AD-7934-E787-4FAE-073DAF62CE9E}"/>
                </a:ext>
              </a:extLst>
            </p:cNvPr>
            <p:cNvSpPr txBox="1"/>
            <p:nvPr/>
          </p:nvSpPr>
          <p:spPr>
            <a:xfrm>
              <a:off x="6694678" y="6001766"/>
              <a:ext cx="1050036" cy="276998"/>
            </a:xfrm>
            <a:prstGeom prst="rect">
              <a:avLst/>
            </a:prstGeom>
            <a:noFill/>
          </p:spPr>
          <p:txBody>
            <a:bodyPr wrap="square" rtlCol="0">
              <a:spAutoFit/>
            </a:bodyPr>
            <a:lstStyle/>
            <a:p>
              <a:pPr defTabSz="685800">
                <a:defRPr/>
              </a:pPr>
              <a:r>
                <a:rPr lang="en-US" sz="750" b="1" dirty="0">
                  <a:latin typeface="Montserrat" panose="00000500000000000000" pitchFamily="2" charset="0"/>
                </a:rPr>
                <a:t>JAN ‘23</a:t>
              </a:r>
            </a:p>
          </p:txBody>
        </p:sp>
      </p:grpSp>
      <p:grpSp>
        <p:nvGrpSpPr>
          <p:cNvPr id="105" name="Group 104">
            <a:extLst>
              <a:ext uri="{FF2B5EF4-FFF2-40B4-BE49-F238E27FC236}">
                <a16:creationId xmlns:a16="http://schemas.microsoft.com/office/drawing/2014/main" id="{588842D4-64F1-A3E4-B5C4-E860F9674E3E}"/>
              </a:ext>
            </a:extLst>
          </p:cNvPr>
          <p:cNvGrpSpPr/>
          <p:nvPr/>
        </p:nvGrpSpPr>
        <p:grpSpPr>
          <a:xfrm>
            <a:off x="628078" y="4689925"/>
            <a:ext cx="3854387" cy="207749"/>
            <a:chOff x="6694678" y="6001766"/>
            <a:chExt cx="5139182" cy="276998"/>
          </a:xfrm>
        </p:grpSpPr>
        <p:sp>
          <p:nvSpPr>
            <p:cNvPr id="106" name="TextBox 105">
              <a:extLst>
                <a:ext uri="{FF2B5EF4-FFF2-40B4-BE49-F238E27FC236}">
                  <a16:creationId xmlns:a16="http://schemas.microsoft.com/office/drawing/2014/main" id="{4855C104-6517-D07F-A8E9-38AFCE51FFDD}"/>
                </a:ext>
              </a:extLst>
            </p:cNvPr>
            <p:cNvSpPr txBox="1"/>
            <p:nvPr/>
          </p:nvSpPr>
          <p:spPr>
            <a:xfrm>
              <a:off x="10783824" y="6001766"/>
              <a:ext cx="1050036" cy="276998"/>
            </a:xfrm>
            <a:prstGeom prst="rect">
              <a:avLst/>
            </a:prstGeom>
            <a:noFill/>
          </p:spPr>
          <p:txBody>
            <a:bodyPr wrap="square" rtlCol="0">
              <a:spAutoFit/>
            </a:bodyPr>
            <a:lstStyle/>
            <a:p>
              <a:pPr algn="r" defTabSz="685800">
                <a:defRPr/>
              </a:pPr>
              <a:r>
                <a:rPr lang="en-US" sz="750" b="1" dirty="0">
                  <a:latin typeface="Montserrat" panose="00000500000000000000" pitchFamily="2" charset="0"/>
                </a:rPr>
                <a:t>JUL '25</a:t>
              </a:r>
            </a:p>
          </p:txBody>
        </p:sp>
        <p:sp>
          <p:nvSpPr>
            <p:cNvPr id="107" name="TextBox 106">
              <a:extLst>
                <a:ext uri="{FF2B5EF4-FFF2-40B4-BE49-F238E27FC236}">
                  <a16:creationId xmlns:a16="http://schemas.microsoft.com/office/drawing/2014/main" id="{F64CDE82-8ACE-E735-5039-3A868285F5DC}"/>
                </a:ext>
              </a:extLst>
            </p:cNvPr>
            <p:cNvSpPr txBox="1"/>
            <p:nvPr/>
          </p:nvSpPr>
          <p:spPr>
            <a:xfrm>
              <a:off x="6694678" y="6001766"/>
              <a:ext cx="1050036" cy="276998"/>
            </a:xfrm>
            <a:prstGeom prst="rect">
              <a:avLst/>
            </a:prstGeom>
            <a:noFill/>
          </p:spPr>
          <p:txBody>
            <a:bodyPr wrap="square" rtlCol="0">
              <a:spAutoFit/>
            </a:bodyPr>
            <a:lstStyle/>
            <a:p>
              <a:pPr defTabSz="685800">
                <a:defRPr/>
              </a:pPr>
              <a:r>
                <a:rPr lang="en-US" sz="750" b="1" dirty="0">
                  <a:latin typeface="Montserrat" panose="00000500000000000000" pitchFamily="2" charset="0"/>
                </a:rPr>
                <a:t>JAN ‘23</a:t>
              </a:r>
            </a:p>
          </p:txBody>
        </p:sp>
      </p:grpSp>
      <p:sp>
        <p:nvSpPr>
          <p:cNvPr id="108" name="TextBox 107">
            <a:extLst>
              <a:ext uri="{FF2B5EF4-FFF2-40B4-BE49-F238E27FC236}">
                <a16:creationId xmlns:a16="http://schemas.microsoft.com/office/drawing/2014/main" id="{11254F14-2E91-99EA-9F39-04F39D1ED32F}"/>
              </a:ext>
            </a:extLst>
          </p:cNvPr>
          <p:cNvSpPr txBox="1"/>
          <p:nvPr/>
        </p:nvSpPr>
        <p:spPr>
          <a:xfrm>
            <a:off x="7631608" y="2627421"/>
            <a:ext cx="787527" cy="207749"/>
          </a:xfrm>
          <a:prstGeom prst="rect">
            <a:avLst/>
          </a:prstGeom>
          <a:noFill/>
        </p:spPr>
        <p:txBody>
          <a:bodyPr wrap="square" rtlCol="0">
            <a:spAutoFit/>
          </a:bodyPr>
          <a:lstStyle/>
          <a:p>
            <a:pPr algn="r" defTabSz="685800">
              <a:defRPr/>
            </a:pPr>
            <a:r>
              <a:rPr lang="en-US" sz="750" b="1" dirty="0">
                <a:latin typeface="Montserrat" panose="00000500000000000000" pitchFamily="2" charset="0"/>
              </a:rPr>
              <a:t>JUL '25</a:t>
            </a:r>
          </a:p>
        </p:txBody>
      </p:sp>
      <p:sp>
        <p:nvSpPr>
          <p:cNvPr id="109" name="TextBox 108">
            <a:extLst>
              <a:ext uri="{FF2B5EF4-FFF2-40B4-BE49-F238E27FC236}">
                <a16:creationId xmlns:a16="http://schemas.microsoft.com/office/drawing/2014/main" id="{E80F51A6-0C22-3CEF-07A4-172DB2BEFC21}"/>
              </a:ext>
            </a:extLst>
          </p:cNvPr>
          <p:cNvSpPr txBox="1"/>
          <p:nvPr/>
        </p:nvSpPr>
        <p:spPr>
          <a:xfrm>
            <a:off x="645441" y="2627421"/>
            <a:ext cx="787527" cy="207749"/>
          </a:xfrm>
          <a:prstGeom prst="rect">
            <a:avLst/>
          </a:prstGeom>
          <a:noFill/>
        </p:spPr>
        <p:txBody>
          <a:bodyPr wrap="square" rtlCol="0">
            <a:spAutoFit/>
          </a:bodyPr>
          <a:lstStyle/>
          <a:p>
            <a:pPr defTabSz="685800">
              <a:defRPr/>
            </a:pPr>
            <a:r>
              <a:rPr lang="en-US" sz="750" b="1" dirty="0">
                <a:latin typeface="Montserrat" panose="00000500000000000000" pitchFamily="2" charset="0"/>
              </a:rPr>
              <a:t>JAN ‘23</a:t>
            </a:r>
          </a:p>
        </p:txBody>
      </p:sp>
      <p:graphicFrame>
        <p:nvGraphicFramePr>
          <p:cNvPr id="4" name="Chart 3">
            <a:extLst>
              <a:ext uri="{FF2B5EF4-FFF2-40B4-BE49-F238E27FC236}">
                <a16:creationId xmlns:a16="http://schemas.microsoft.com/office/drawing/2014/main" id="{B351C779-FEB2-E01E-4E49-CFBB53136C73}"/>
              </a:ext>
            </a:extLst>
          </p:cNvPr>
          <p:cNvGraphicFramePr/>
          <p:nvPr>
            <p:extLst>
              <p:ext uri="{D42A27DB-BD31-4B8C-83A1-F6EECF244321}">
                <p14:modId xmlns:p14="http://schemas.microsoft.com/office/powerpoint/2010/main" val="1926858659"/>
              </p:ext>
            </p:extLst>
          </p:nvPr>
        </p:nvGraphicFramePr>
        <p:xfrm>
          <a:off x="446464" y="3563680"/>
          <a:ext cx="4014363" cy="11246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1A289251-DD60-1FAA-D26A-4101962C3EE9}"/>
              </a:ext>
            </a:extLst>
          </p:cNvPr>
          <p:cNvGraphicFramePr/>
          <p:nvPr>
            <p:extLst>
              <p:ext uri="{D42A27DB-BD31-4B8C-83A1-F6EECF244321}">
                <p14:modId xmlns:p14="http://schemas.microsoft.com/office/powerpoint/2010/main" val="790410368"/>
              </p:ext>
            </p:extLst>
          </p:nvPr>
        </p:nvGraphicFramePr>
        <p:xfrm>
          <a:off x="169333" y="1329915"/>
          <a:ext cx="8859520" cy="13630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6223DC5-D02C-90AD-1E07-2E4DE2C2CFBF}"/>
              </a:ext>
            </a:extLst>
          </p:cNvPr>
          <p:cNvGraphicFramePr/>
          <p:nvPr>
            <p:extLst>
              <p:ext uri="{D42A27DB-BD31-4B8C-83A1-F6EECF244321}">
                <p14:modId xmlns:p14="http://schemas.microsoft.com/office/powerpoint/2010/main" val="197188176"/>
              </p:ext>
            </p:extLst>
          </p:nvPr>
        </p:nvGraphicFramePr>
        <p:xfrm>
          <a:off x="4482465" y="3552473"/>
          <a:ext cx="4293873" cy="11628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156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5CF299-4844-9515-E795-0F1F3F5F968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C56CB62-D5EC-0A45-11CC-D4B07D08EB8D}"/>
              </a:ext>
            </a:extLst>
          </p:cNvPr>
          <p:cNvSpPr>
            <a:spLocks noGrp="1"/>
          </p:cNvSpPr>
          <p:nvPr>
            <p:ph type="body" sz="quarter" idx="10"/>
          </p:nvPr>
        </p:nvSpPr>
        <p:spPr>
          <a:xfrm>
            <a:off x="-1" y="160131"/>
            <a:ext cx="3542453" cy="237045"/>
          </a:xfrm>
        </p:spPr>
        <p:txBody>
          <a:bodyPr/>
          <a:lstStyle/>
          <a:p>
            <a:r>
              <a:rPr lang="en-US" sz="1600" dirty="0">
                <a:latin typeface="Arial" panose="020B0604020202020204" pitchFamily="34" charset="0"/>
                <a:cs typeface="Arial" panose="020B0604020202020204" pitchFamily="34" charset="0"/>
              </a:rPr>
              <a:t>Operator Business Expectations</a:t>
            </a:r>
          </a:p>
        </p:txBody>
      </p:sp>
      <p:sp>
        <p:nvSpPr>
          <p:cNvPr id="21" name="Text Placeholder 3">
            <a:extLst>
              <a:ext uri="{FF2B5EF4-FFF2-40B4-BE49-F238E27FC236}">
                <a16:creationId xmlns:a16="http://schemas.microsoft.com/office/drawing/2014/main" id="{E50D49E2-8A7C-F416-5C61-F99ED114597E}"/>
              </a:ext>
            </a:extLst>
          </p:cNvPr>
          <p:cNvSpPr>
            <a:spLocks noGrp="1"/>
          </p:cNvSpPr>
          <p:nvPr>
            <p:ph type="body" sz="quarter" idx="15"/>
          </p:nvPr>
        </p:nvSpPr>
        <p:spPr>
          <a:xfrm>
            <a:off x="0" y="4921638"/>
            <a:ext cx="1926771" cy="205253"/>
          </a:xfrm>
        </p:spPr>
        <p:txBody>
          <a:bodyPr/>
          <a:lstStyle/>
          <a:p>
            <a:pPr marL="0" indent="0">
              <a:buNone/>
            </a:pPr>
            <a:r>
              <a:rPr lang="en-US" sz="700" dirty="0">
                <a:latin typeface="Arial" panose="020B0604020202020204" pitchFamily="34" charset="0"/>
                <a:cs typeface="Arial" panose="020B0604020202020204" pitchFamily="34" charset="0"/>
              </a:rPr>
              <a:t>Source: Datassential</a:t>
            </a:r>
            <a:endParaRPr lang="en-US" sz="12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1825EAF9-38B6-B1DE-106A-CF512C042F90}"/>
              </a:ext>
            </a:extLst>
          </p:cNvPr>
          <p:cNvGrpSpPr/>
          <p:nvPr/>
        </p:nvGrpSpPr>
        <p:grpSpPr>
          <a:xfrm>
            <a:off x="350519" y="682370"/>
            <a:ext cx="8416999" cy="319058"/>
            <a:chOff x="2977279" y="1028382"/>
            <a:chExt cx="8663269" cy="228600"/>
          </a:xfrm>
        </p:grpSpPr>
        <p:sp>
          <p:nvSpPr>
            <p:cNvPr id="2" name="Rectangle 1">
              <a:extLst>
                <a:ext uri="{FF2B5EF4-FFF2-40B4-BE49-F238E27FC236}">
                  <a16:creationId xmlns:a16="http://schemas.microsoft.com/office/drawing/2014/main" id="{D661C8CF-88F2-0A7A-70CB-540C6783FCE6}"/>
                </a:ext>
              </a:extLst>
            </p:cNvPr>
            <p:cNvSpPr/>
            <p:nvPr/>
          </p:nvSpPr>
          <p:spPr>
            <a:xfrm>
              <a:off x="2977279" y="1028382"/>
              <a:ext cx="866326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dirty="0">
                <a:solidFill>
                  <a:prstClr val="white"/>
                </a:solidFill>
                <a:latin typeface="Montserrat" panose="00000500000000000000" pitchFamily="2" charset="0"/>
              </a:endParaRPr>
            </a:p>
          </p:txBody>
        </p:sp>
        <p:sp>
          <p:nvSpPr>
            <p:cNvPr id="12" name="TextBox 11">
              <a:extLst>
                <a:ext uri="{FF2B5EF4-FFF2-40B4-BE49-F238E27FC236}">
                  <a16:creationId xmlns:a16="http://schemas.microsoft.com/office/drawing/2014/main" id="{10FE1B64-C962-B2B2-54F7-CD8D33267A45}"/>
                </a:ext>
              </a:extLst>
            </p:cNvPr>
            <p:cNvSpPr txBox="1"/>
            <p:nvPr/>
          </p:nvSpPr>
          <p:spPr>
            <a:xfrm>
              <a:off x="2998865" y="1060905"/>
              <a:ext cx="5035425" cy="176413"/>
            </a:xfrm>
            <a:prstGeom prst="rect">
              <a:avLst/>
            </a:prstGeom>
            <a:noFill/>
          </p:spPr>
          <p:txBody>
            <a:bodyPr wrap="square" anchor="ctr">
              <a:spAutoFit/>
            </a:bodyPr>
            <a:lstStyle/>
            <a:p>
              <a:pPr defTabSz="685800">
                <a:defRPr/>
              </a:pPr>
              <a:r>
                <a:rPr lang="en-US" sz="1000" b="1" dirty="0">
                  <a:solidFill>
                    <a:prstClr val="white"/>
                  </a:solidFill>
                  <a:latin typeface="Montserrat" panose="00000500000000000000" pitchFamily="2" charset="0"/>
                  <a:cs typeface="Circular Std Black" panose="020B0A04020101010102" pitchFamily="34" charset="0"/>
                </a:rPr>
                <a:t>OPERATOR: TRAFFIC EXPECTATION FOR MOST RECENT MONTH</a:t>
              </a:r>
            </a:p>
          </p:txBody>
        </p:sp>
      </p:grpSp>
      <p:grpSp>
        <p:nvGrpSpPr>
          <p:cNvPr id="13" name="Group 12">
            <a:extLst>
              <a:ext uri="{FF2B5EF4-FFF2-40B4-BE49-F238E27FC236}">
                <a16:creationId xmlns:a16="http://schemas.microsoft.com/office/drawing/2014/main" id="{AB87B110-CEBB-19A5-B2BC-16232FB2D246}"/>
              </a:ext>
            </a:extLst>
          </p:cNvPr>
          <p:cNvGrpSpPr/>
          <p:nvPr/>
        </p:nvGrpSpPr>
        <p:grpSpPr>
          <a:xfrm>
            <a:off x="350519" y="2883327"/>
            <a:ext cx="8416999" cy="331230"/>
            <a:chOff x="2977279" y="1028382"/>
            <a:chExt cx="8663269" cy="228600"/>
          </a:xfrm>
        </p:grpSpPr>
        <p:sp>
          <p:nvSpPr>
            <p:cNvPr id="14" name="Rectangle 13">
              <a:extLst>
                <a:ext uri="{FF2B5EF4-FFF2-40B4-BE49-F238E27FC236}">
                  <a16:creationId xmlns:a16="http://schemas.microsoft.com/office/drawing/2014/main" id="{C7328DDD-BE65-3611-361C-CE301B789F91}"/>
                </a:ext>
              </a:extLst>
            </p:cNvPr>
            <p:cNvSpPr/>
            <p:nvPr/>
          </p:nvSpPr>
          <p:spPr>
            <a:xfrm>
              <a:off x="2977279" y="1028382"/>
              <a:ext cx="866326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dirty="0">
                <a:solidFill>
                  <a:prstClr val="white"/>
                </a:solidFill>
                <a:latin typeface="Montserrat" panose="00000500000000000000" pitchFamily="2" charset="0"/>
              </a:endParaRPr>
            </a:p>
          </p:txBody>
        </p:sp>
        <p:sp>
          <p:nvSpPr>
            <p:cNvPr id="15" name="TextBox 14">
              <a:extLst>
                <a:ext uri="{FF2B5EF4-FFF2-40B4-BE49-F238E27FC236}">
                  <a16:creationId xmlns:a16="http://schemas.microsoft.com/office/drawing/2014/main" id="{65E275FC-5EB4-0FD0-CCB1-FC6BAD79C3BA}"/>
                </a:ext>
              </a:extLst>
            </p:cNvPr>
            <p:cNvSpPr txBox="1"/>
            <p:nvPr/>
          </p:nvSpPr>
          <p:spPr>
            <a:xfrm>
              <a:off x="2998865" y="1064147"/>
              <a:ext cx="5035425" cy="169931"/>
            </a:xfrm>
            <a:prstGeom prst="rect">
              <a:avLst/>
            </a:prstGeom>
            <a:noFill/>
          </p:spPr>
          <p:txBody>
            <a:bodyPr wrap="square" anchor="ctr">
              <a:spAutoFit/>
            </a:bodyPr>
            <a:lstStyle/>
            <a:p>
              <a:pPr defTabSz="685800">
                <a:defRPr/>
              </a:pPr>
              <a:r>
                <a:rPr lang="en-US" sz="1000" b="1" dirty="0">
                  <a:solidFill>
                    <a:prstClr val="white"/>
                  </a:solidFill>
                  <a:latin typeface="Montserrat" panose="00000500000000000000" pitchFamily="2" charset="0"/>
                  <a:cs typeface="Circular Std Black" panose="020B0A04020101010102" pitchFamily="34" charset="0"/>
                </a:rPr>
                <a:t>OPERATOR: SALES EXPECTATION FOR MOST RECENT MONTH</a:t>
              </a:r>
            </a:p>
          </p:txBody>
        </p:sp>
      </p:grpSp>
      <p:graphicFrame>
        <p:nvGraphicFramePr>
          <p:cNvPr id="53" name="Chart 52">
            <a:extLst>
              <a:ext uri="{FF2B5EF4-FFF2-40B4-BE49-F238E27FC236}">
                <a16:creationId xmlns:a16="http://schemas.microsoft.com/office/drawing/2014/main" id="{2FCDFB23-2819-0D77-9C04-744DA0D715B3}"/>
              </a:ext>
            </a:extLst>
          </p:cNvPr>
          <p:cNvGraphicFramePr/>
          <p:nvPr>
            <p:extLst>
              <p:ext uri="{D42A27DB-BD31-4B8C-83A1-F6EECF244321}">
                <p14:modId xmlns:p14="http://schemas.microsoft.com/office/powerpoint/2010/main" val="2554874303"/>
              </p:ext>
            </p:extLst>
          </p:nvPr>
        </p:nvGraphicFramePr>
        <p:xfrm>
          <a:off x="209972" y="1062502"/>
          <a:ext cx="7150229" cy="1775106"/>
        </p:xfrm>
        <a:graphic>
          <a:graphicData uri="http://schemas.openxmlformats.org/drawingml/2006/chart">
            <c:chart xmlns:c="http://schemas.openxmlformats.org/drawingml/2006/chart" xmlns:r="http://schemas.openxmlformats.org/officeDocument/2006/relationships" r:id="rId2"/>
          </a:graphicData>
        </a:graphic>
      </p:graphicFrame>
      <p:grpSp>
        <p:nvGrpSpPr>
          <p:cNvPr id="54" name="Group 53">
            <a:extLst>
              <a:ext uri="{FF2B5EF4-FFF2-40B4-BE49-F238E27FC236}">
                <a16:creationId xmlns:a16="http://schemas.microsoft.com/office/drawing/2014/main" id="{0163EF71-FE4A-7B11-5CD2-6D4A378FA30D}"/>
              </a:ext>
            </a:extLst>
          </p:cNvPr>
          <p:cNvGrpSpPr/>
          <p:nvPr/>
        </p:nvGrpSpPr>
        <p:grpSpPr>
          <a:xfrm>
            <a:off x="7360202" y="1205089"/>
            <a:ext cx="1685185" cy="1326058"/>
            <a:chOff x="10063750" y="1841896"/>
            <a:chExt cx="1685185" cy="1326058"/>
          </a:xfrm>
        </p:grpSpPr>
        <p:grpSp>
          <p:nvGrpSpPr>
            <p:cNvPr id="72" name="Group 71">
              <a:extLst>
                <a:ext uri="{FF2B5EF4-FFF2-40B4-BE49-F238E27FC236}">
                  <a16:creationId xmlns:a16="http://schemas.microsoft.com/office/drawing/2014/main" id="{EE6C3E60-25F4-ACDC-1F72-D68CB97C6338}"/>
                </a:ext>
              </a:extLst>
            </p:cNvPr>
            <p:cNvGrpSpPr/>
            <p:nvPr/>
          </p:nvGrpSpPr>
          <p:grpSpPr>
            <a:xfrm>
              <a:off x="10063750" y="2320259"/>
              <a:ext cx="1685185" cy="369332"/>
              <a:chOff x="10063750" y="2320259"/>
              <a:chExt cx="1685185" cy="369332"/>
            </a:xfrm>
          </p:grpSpPr>
          <p:sp>
            <p:nvSpPr>
              <p:cNvPr id="90" name="TextBox 89">
                <a:extLst>
                  <a:ext uri="{FF2B5EF4-FFF2-40B4-BE49-F238E27FC236}">
                    <a16:creationId xmlns:a16="http://schemas.microsoft.com/office/drawing/2014/main" id="{64E9A6D8-C73A-CCFA-CE60-6E59DD79FF74}"/>
                  </a:ext>
                </a:extLst>
              </p:cNvPr>
              <p:cNvSpPr txBox="1"/>
              <p:nvPr/>
            </p:nvSpPr>
            <p:spPr>
              <a:xfrm>
                <a:off x="10377335" y="2320259"/>
                <a:ext cx="13716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Will Be the Same:</a:t>
                </a:r>
              </a:p>
              <a:p>
                <a:pPr marL="0" marR="0" lvl="0" indent="0" defTabSz="914400" rtl="0" eaLnBrk="1" fontAlgn="auto" latinLnBrk="0" hangingPunct="1">
                  <a:lnSpc>
                    <a:spcPct val="100000"/>
                  </a:lnSpc>
                  <a:spcBef>
                    <a:spcPts val="0"/>
                  </a:spcBef>
                  <a:spcAft>
                    <a:spcPts val="0"/>
                  </a:spcAft>
                  <a:buClrTx/>
                  <a:buSzTx/>
                  <a:buFontTx/>
                  <a:buNone/>
                  <a:tabLst/>
                  <a:defRPr/>
                </a:pPr>
                <a:r>
                  <a:rPr lang="en-US" sz="900" dirty="0">
                    <a:latin typeface="Montserrat SemiBold" panose="00000700000000000000" pitchFamily="2" charset="0"/>
                  </a:rPr>
                  <a:t>SEPT '25 : </a:t>
                </a:r>
                <a:r>
                  <a:rPr lang="en-US" sz="900" dirty="0">
                    <a:latin typeface="Montserrat Medium" panose="00000600000000000000" pitchFamily="2" charset="0"/>
                  </a:rPr>
                  <a:t>38%</a:t>
                </a:r>
              </a:p>
            </p:txBody>
          </p:sp>
          <p:grpSp>
            <p:nvGrpSpPr>
              <p:cNvPr id="94" name="Group 93">
                <a:extLst>
                  <a:ext uri="{FF2B5EF4-FFF2-40B4-BE49-F238E27FC236}">
                    <a16:creationId xmlns:a16="http://schemas.microsoft.com/office/drawing/2014/main" id="{EC49C4C2-DB65-75CD-5612-C06E26DCE4ED}"/>
                  </a:ext>
                </a:extLst>
              </p:cNvPr>
              <p:cNvGrpSpPr/>
              <p:nvPr/>
            </p:nvGrpSpPr>
            <p:grpSpPr>
              <a:xfrm>
                <a:off x="10063750" y="2474594"/>
                <a:ext cx="295119" cy="91440"/>
                <a:chOff x="10063750" y="2474594"/>
                <a:chExt cx="295119" cy="91440"/>
              </a:xfrm>
            </p:grpSpPr>
            <p:cxnSp>
              <p:nvCxnSpPr>
                <p:cNvPr id="95" name="Straight Connector 94">
                  <a:extLst>
                    <a:ext uri="{FF2B5EF4-FFF2-40B4-BE49-F238E27FC236}">
                      <a16:creationId xmlns:a16="http://schemas.microsoft.com/office/drawing/2014/main" id="{E78657F6-9739-25B0-FCDE-932CC52E060F}"/>
                    </a:ext>
                  </a:extLst>
                </p:cNvPr>
                <p:cNvCxnSpPr>
                  <a:cxnSpLocks/>
                </p:cNvCxnSpPr>
                <p:nvPr/>
              </p:nvCxnSpPr>
              <p:spPr>
                <a:xfrm>
                  <a:off x="10063750" y="2520314"/>
                  <a:ext cx="295119" cy="0"/>
                </a:xfrm>
                <a:prstGeom prst="line">
                  <a:avLst/>
                </a:prstGeom>
                <a:ln w="25400" cap="rnd">
                  <a:solidFill>
                    <a:srgbClr val="F3EB7F"/>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2210DC8C-36FC-2AFF-84CA-6242A995A8A4}"/>
                    </a:ext>
                  </a:extLst>
                </p:cNvPr>
                <p:cNvSpPr/>
                <p:nvPr/>
              </p:nvSpPr>
              <p:spPr>
                <a:xfrm>
                  <a:off x="10165589" y="2474594"/>
                  <a:ext cx="91440" cy="91440"/>
                </a:xfrm>
                <a:prstGeom prst="ellipse">
                  <a:avLst/>
                </a:prstGeom>
                <a:solidFill>
                  <a:srgbClr val="F3E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nvGrpSpPr>
            <p:cNvPr id="73" name="Group 72">
              <a:extLst>
                <a:ext uri="{FF2B5EF4-FFF2-40B4-BE49-F238E27FC236}">
                  <a16:creationId xmlns:a16="http://schemas.microsoft.com/office/drawing/2014/main" id="{ABA3C359-F42F-98EF-C68E-CA1EA73556C5}"/>
                </a:ext>
              </a:extLst>
            </p:cNvPr>
            <p:cNvGrpSpPr/>
            <p:nvPr/>
          </p:nvGrpSpPr>
          <p:grpSpPr>
            <a:xfrm>
              <a:off x="10063750" y="2798622"/>
              <a:ext cx="1666716" cy="369332"/>
              <a:chOff x="10063750" y="2798622"/>
              <a:chExt cx="1666716" cy="369332"/>
            </a:xfrm>
          </p:grpSpPr>
          <p:sp>
            <p:nvSpPr>
              <p:cNvPr id="80" name="TextBox 79">
                <a:extLst>
                  <a:ext uri="{FF2B5EF4-FFF2-40B4-BE49-F238E27FC236}">
                    <a16:creationId xmlns:a16="http://schemas.microsoft.com/office/drawing/2014/main" id="{63129AC4-C0DA-59E8-FFA0-5AEA1DBA7A70}"/>
                  </a:ext>
                </a:extLst>
              </p:cNvPr>
              <p:cNvSpPr txBox="1"/>
              <p:nvPr/>
            </p:nvSpPr>
            <p:spPr>
              <a:xfrm>
                <a:off x="10358866" y="2798622"/>
                <a:ext cx="13716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Will Be Lower:</a:t>
                </a:r>
              </a:p>
              <a:p>
                <a:pPr marL="0" marR="0" lvl="0" indent="0" defTabSz="914400" rtl="0" eaLnBrk="1" fontAlgn="auto" latinLnBrk="0" hangingPunct="1">
                  <a:lnSpc>
                    <a:spcPct val="100000"/>
                  </a:lnSpc>
                  <a:spcBef>
                    <a:spcPts val="0"/>
                  </a:spcBef>
                  <a:spcAft>
                    <a:spcPts val="0"/>
                  </a:spcAft>
                  <a:buClrTx/>
                  <a:buSzTx/>
                  <a:buFontTx/>
                  <a:buNone/>
                  <a:tabLst/>
                  <a:defRPr/>
                </a:pPr>
                <a:r>
                  <a:rPr lang="en-US" sz="900" dirty="0">
                    <a:latin typeface="Montserrat SemiBold" panose="00000700000000000000" pitchFamily="2" charset="0"/>
                  </a:rPr>
                  <a:t>SEPT '25: </a:t>
                </a:r>
                <a:r>
                  <a:rPr lang="en-US" sz="900" dirty="0">
                    <a:latin typeface="Montserrat Medium" panose="00000600000000000000" pitchFamily="2" charset="0"/>
                  </a:rPr>
                  <a:t>12%</a:t>
                </a:r>
              </a:p>
            </p:txBody>
          </p:sp>
          <p:grpSp>
            <p:nvGrpSpPr>
              <p:cNvPr id="81" name="Group 80">
                <a:extLst>
                  <a:ext uri="{FF2B5EF4-FFF2-40B4-BE49-F238E27FC236}">
                    <a16:creationId xmlns:a16="http://schemas.microsoft.com/office/drawing/2014/main" id="{FF20A4BA-2BD3-A04B-D651-5FF6AC5E8952}"/>
                  </a:ext>
                </a:extLst>
              </p:cNvPr>
              <p:cNvGrpSpPr/>
              <p:nvPr/>
            </p:nvGrpSpPr>
            <p:grpSpPr>
              <a:xfrm>
                <a:off x="10063750" y="2952957"/>
                <a:ext cx="295119" cy="91440"/>
                <a:chOff x="10063750" y="2952957"/>
                <a:chExt cx="295119" cy="91440"/>
              </a:xfrm>
            </p:grpSpPr>
            <p:cxnSp>
              <p:nvCxnSpPr>
                <p:cNvPr id="82" name="Straight Connector 81">
                  <a:extLst>
                    <a:ext uri="{FF2B5EF4-FFF2-40B4-BE49-F238E27FC236}">
                      <a16:creationId xmlns:a16="http://schemas.microsoft.com/office/drawing/2014/main" id="{BD489836-9FA3-C14C-8179-96FAE4CED3DD}"/>
                    </a:ext>
                  </a:extLst>
                </p:cNvPr>
                <p:cNvCxnSpPr>
                  <a:cxnSpLocks/>
                </p:cNvCxnSpPr>
                <p:nvPr/>
              </p:nvCxnSpPr>
              <p:spPr>
                <a:xfrm>
                  <a:off x="10063750" y="2998677"/>
                  <a:ext cx="295119" cy="0"/>
                </a:xfrm>
                <a:prstGeom prst="line">
                  <a:avLst/>
                </a:prstGeom>
                <a:ln w="25400" cap="rnd">
                  <a:solidFill>
                    <a:srgbClr val="D51926"/>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5B7746A4-CBFF-3220-B5FD-627C26B8884C}"/>
                    </a:ext>
                  </a:extLst>
                </p:cNvPr>
                <p:cNvSpPr/>
                <p:nvPr/>
              </p:nvSpPr>
              <p:spPr>
                <a:xfrm>
                  <a:off x="10165589" y="2952957"/>
                  <a:ext cx="91440" cy="91440"/>
                </a:xfrm>
                <a:prstGeom prst="ellipse">
                  <a:avLst/>
                </a:prstGeom>
                <a:solidFill>
                  <a:srgbClr val="D51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nvGrpSpPr>
            <p:cNvPr id="74" name="Group 73">
              <a:extLst>
                <a:ext uri="{FF2B5EF4-FFF2-40B4-BE49-F238E27FC236}">
                  <a16:creationId xmlns:a16="http://schemas.microsoft.com/office/drawing/2014/main" id="{186D14C8-ECA2-8540-4E4E-096ED130014E}"/>
                </a:ext>
              </a:extLst>
            </p:cNvPr>
            <p:cNvGrpSpPr/>
            <p:nvPr/>
          </p:nvGrpSpPr>
          <p:grpSpPr>
            <a:xfrm>
              <a:off x="10063750" y="1841896"/>
              <a:ext cx="1666716" cy="369332"/>
              <a:chOff x="10063750" y="1841896"/>
              <a:chExt cx="1666716" cy="369332"/>
            </a:xfrm>
          </p:grpSpPr>
          <p:sp>
            <p:nvSpPr>
              <p:cNvPr id="75" name="TextBox 74">
                <a:extLst>
                  <a:ext uri="{FF2B5EF4-FFF2-40B4-BE49-F238E27FC236}">
                    <a16:creationId xmlns:a16="http://schemas.microsoft.com/office/drawing/2014/main" id="{1103E950-FB12-4BDA-A4EA-1FF132469853}"/>
                  </a:ext>
                </a:extLst>
              </p:cNvPr>
              <p:cNvSpPr txBox="1"/>
              <p:nvPr/>
            </p:nvSpPr>
            <p:spPr>
              <a:xfrm>
                <a:off x="10358866" y="1841896"/>
                <a:ext cx="13716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Will Be Higher:</a:t>
                </a:r>
              </a:p>
              <a:p>
                <a:pPr marL="0" marR="0" lvl="0" indent="0" defTabSz="914400" rtl="0" eaLnBrk="1" fontAlgn="auto" latinLnBrk="0" hangingPunct="1">
                  <a:lnSpc>
                    <a:spcPct val="100000"/>
                  </a:lnSpc>
                  <a:spcBef>
                    <a:spcPts val="0"/>
                  </a:spcBef>
                  <a:spcAft>
                    <a:spcPts val="0"/>
                  </a:spcAft>
                  <a:buClrTx/>
                  <a:buSzTx/>
                  <a:buFontTx/>
                  <a:buNone/>
                  <a:tabLst/>
                  <a:defRPr/>
                </a:pPr>
                <a:r>
                  <a:rPr lang="en-US" sz="900" dirty="0">
                    <a:latin typeface="Montserrat SemiBold" panose="00000700000000000000" pitchFamily="2" charset="0"/>
                  </a:rPr>
                  <a:t>SEPT '25: </a:t>
                </a:r>
                <a:r>
                  <a:rPr lang="en-US" sz="900" dirty="0">
                    <a:latin typeface="Montserrat Medium" panose="00000600000000000000" pitchFamily="2" charset="0"/>
                  </a:rPr>
                  <a:t>50%</a:t>
                </a:r>
              </a:p>
            </p:txBody>
          </p:sp>
          <p:grpSp>
            <p:nvGrpSpPr>
              <p:cNvPr id="76" name="Group 75">
                <a:extLst>
                  <a:ext uri="{FF2B5EF4-FFF2-40B4-BE49-F238E27FC236}">
                    <a16:creationId xmlns:a16="http://schemas.microsoft.com/office/drawing/2014/main" id="{37A86408-589B-0FE9-B62B-3EEFBD6AE33A}"/>
                  </a:ext>
                </a:extLst>
              </p:cNvPr>
              <p:cNvGrpSpPr/>
              <p:nvPr/>
            </p:nvGrpSpPr>
            <p:grpSpPr>
              <a:xfrm>
                <a:off x="10063750" y="1996231"/>
                <a:ext cx="295118" cy="91440"/>
                <a:chOff x="10063750" y="1996231"/>
                <a:chExt cx="295118" cy="91440"/>
              </a:xfrm>
            </p:grpSpPr>
            <p:cxnSp>
              <p:nvCxnSpPr>
                <p:cNvPr id="78" name="Straight Connector 77">
                  <a:extLst>
                    <a:ext uri="{FF2B5EF4-FFF2-40B4-BE49-F238E27FC236}">
                      <a16:creationId xmlns:a16="http://schemas.microsoft.com/office/drawing/2014/main" id="{8B285553-A11F-5FCD-B6FE-4F1E74F89807}"/>
                    </a:ext>
                  </a:extLst>
                </p:cNvPr>
                <p:cNvCxnSpPr>
                  <a:cxnSpLocks/>
                </p:cNvCxnSpPr>
                <p:nvPr/>
              </p:nvCxnSpPr>
              <p:spPr>
                <a:xfrm>
                  <a:off x="10063750" y="2041951"/>
                  <a:ext cx="295118" cy="0"/>
                </a:xfrm>
                <a:prstGeom prst="line">
                  <a:avLst/>
                </a:prstGeom>
                <a:ln w="25400" cap="rnd">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E4E458FC-E200-B101-F3B8-9F12823FB036}"/>
                    </a:ext>
                  </a:extLst>
                </p:cNvPr>
                <p:cNvSpPr/>
                <p:nvPr/>
              </p:nvSpPr>
              <p:spPr>
                <a:xfrm>
                  <a:off x="10165589" y="1996231"/>
                  <a:ext cx="91440" cy="914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graphicFrame>
        <p:nvGraphicFramePr>
          <p:cNvPr id="97" name="Chart 96">
            <a:extLst>
              <a:ext uri="{FF2B5EF4-FFF2-40B4-BE49-F238E27FC236}">
                <a16:creationId xmlns:a16="http://schemas.microsoft.com/office/drawing/2014/main" id="{ECC3C48B-7880-1ECF-A49F-F5947D01954E}"/>
              </a:ext>
            </a:extLst>
          </p:cNvPr>
          <p:cNvGraphicFramePr/>
          <p:nvPr>
            <p:extLst>
              <p:ext uri="{D42A27DB-BD31-4B8C-83A1-F6EECF244321}">
                <p14:modId xmlns:p14="http://schemas.microsoft.com/office/powerpoint/2010/main" val="943705163"/>
              </p:ext>
            </p:extLst>
          </p:nvPr>
        </p:nvGraphicFramePr>
        <p:xfrm>
          <a:off x="209972" y="3313345"/>
          <a:ext cx="7131764" cy="1597018"/>
        </p:xfrm>
        <a:graphic>
          <a:graphicData uri="http://schemas.openxmlformats.org/drawingml/2006/chart">
            <c:chart xmlns:c="http://schemas.openxmlformats.org/drawingml/2006/chart" xmlns:r="http://schemas.openxmlformats.org/officeDocument/2006/relationships" r:id="rId3"/>
          </a:graphicData>
        </a:graphic>
      </p:graphicFrame>
      <p:grpSp>
        <p:nvGrpSpPr>
          <p:cNvPr id="98" name="Group 97">
            <a:extLst>
              <a:ext uri="{FF2B5EF4-FFF2-40B4-BE49-F238E27FC236}">
                <a16:creationId xmlns:a16="http://schemas.microsoft.com/office/drawing/2014/main" id="{21F1246D-584C-1C67-5A31-CFAC17D31076}"/>
              </a:ext>
            </a:extLst>
          </p:cNvPr>
          <p:cNvGrpSpPr/>
          <p:nvPr/>
        </p:nvGrpSpPr>
        <p:grpSpPr>
          <a:xfrm>
            <a:off x="7360202" y="3313345"/>
            <a:ext cx="1685185" cy="1284367"/>
            <a:chOff x="10063750" y="1788608"/>
            <a:chExt cx="1685185" cy="1284367"/>
          </a:xfrm>
        </p:grpSpPr>
        <p:grpSp>
          <p:nvGrpSpPr>
            <p:cNvPr id="99" name="Group 98">
              <a:extLst>
                <a:ext uri="{FF2B5EF4-FFF2-40B4-BE49-F238E27FC236}">
                  <a16:creationId xmlns:a16="http://schemas.microsoft.com/office/drawing/2014/main" id="{C92E9A9F-78F9-110C-A2AE-A9F8FB1BF3E6}"/>
                </a:ext>
              </a:extLst>
            </p:cNvPr>
            <p:cNvGrpSpPr/>
            <p:nvPr/>
          </p:nvGrpSpPr>
          <p:grpSpPr>
            <a:xfrm>
              <a:off x="10063750" y="2225280"/>
              <a:ext cx="1685185" cy="369332"/>
              <a:chOff x="10063750" y="2225280"/>
              <a:chExt cx="1685185" cy="369332"/>
            </a:xfrm>
          </p:grpSpPr>
          <p:sp>
            <p:nvSpPr>
              <p:cNvPr id="110" name="TextBox 109">
                <a:extLst>
                  <a:ext uri="{FF2B5EF4-FFF2-40B4-BE49-F238E27FC236}">
                    <a16:creationId xmlns:a16="http://schemas.microsoft.com/office/drawing/2014/main" id="{ECEAD17F-CC36-804B-1633-6CE2CD05C221}"/>
                  </a:ext>
                </a:extLst>
              </p:cNvPr>
              <p:cNvSpPr txBox="1"/>
              <p:nvPr/>
            </p:nvSpPr>
            <p:spPr>
              <a:xfrm>
                <a:off x="10377335" y="2225280"/>
                <a:ext cx="13716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Will Be the Same: JUL</a:t>
                </a:r>
                <a:r>
                  <a:rPr lang="en-US" sz="900" dirty="0">
                    <a:latin typeface="Montserrat SemiBold" panose="00000700000000000000" pitchFamily="2" charset="0"/>
                  </a:rPr>
                  <a:t> '25 : </a:t>
                </a:r>
                <a:r>
                  <a:rPr lang="en-US" sz="900" dirty="0">
                    <a:latin typeface="Montserrat Medium" panose="00000600000000000000" pitchFamily="2" charset="0"/>
                  </a:rPr>
                  <a:t>36%</a:t>
                </a:r>
              </a:p>
            </p:txBody>
          </p:sp>
          <p:grpSp>
            <p:nvGrpSpPr>
              <p:cNvPr id="111" name="Group 110">
                <a:extLst>
                  <a:ext uri="{FF2B5EF4-FFF2-40B4-BE49-F238E27FC236}">
                    <a16:creationId xmlns:a16="http://schemas.microsoft.com/office/drawing/2014/main" id="{A9CDDF5E-BC3E-CBC6-A2C7-09B254712A72}"/>
                  </a:ext>
                </a:extLst>
              </p:cNvPr>
              <p:cNvGrpSpPr/>
              <p:nvPr/>
            </p:nvGrpSpPr>
            <p:grpSpPr>
              <a:xfrm>
                <a:off x="10063750" y="2474594"/>
                <a:ext cx="295119" cy="91440"/>
                <a:chOff x="10063750" y="2474594"/>
                <a:chExt cx="295119" cy="91440"/>
              </a:xfrm>
            </p:grpSpPr>
            <p:cxnSp>
              <p:nvCxnSpPr>
                <p:cNvPr id="112" name="Straight Connector 111">
                  <a:extLst>
                    <a:ext uri="{FF2B5EF4-FFF2-40B4-BE49-F238E27FC236}">
                      <a16:creationId xmlns:a16="http://schemas.microsoft.com/office/drawing/2014/main" id="{FC6075BA-CA7B-4CB0-6CBA-6CBF7CABA331}"/>
                    </a:ext>
                  </a:extLst>
                </p:cNvPr>
                <p:cNvCxnSpPr>
                  <a:cxnSpLocks/>
                </p:cNvCxnSpPr>
                <p:nvPr/>
              </p:nvCxnSpPr>
              <p:spPr>
                <a:xfrm>
                  <a:off x="10063750" y="2520314"/>
                  <a:ext cx="295119" cy="0"/>
                </a:xfrm>
                <a:prstGeom prst="line">
                  <a:avLst/>
                </a:prstGeom>
                <a:ln w="25400" cap="rnd">
                  <a:solidFill>
                    <a:srgbClr val="F3EB7F"/>
                  </a:solidFill>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2E284C03-AADB-3941-259C-97123B83F479}"/>
                    </a:ext>
                  </a:extLst>
                </p:cNvPr>
                <p:cNvSpPr/>
                <p:nvPr/>
              </p:nvSpPr>
              <p:spPr>
                <a:xfrm>
                  <a:off x="10165589" y="2474594"/>
                  <a:ext cx="91440" cy="91440"/>
                </a:xfrm>
                <a:prstGeom prst="ellipse">
                  <a:avLst/>
                </a:prstGeom>
                <a:solidFill>
                  <a:srgbClr val="F3E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nvGrpSpPr>
            <p:cNvPr id="100" name="Group 99">
              <a:extLst>
                <a:ext uri="{FF2B5EF4-FFF2-40B4-BE49-F238E27FC236}">
                  <a16:creationId xmlns:a16="http://schemas.microsoft.com/office/drawing/2014/main" id="{34CED9EA-5426-0FBC-DEE8-4CEF1031F06C}"/>
                </a:ext>
              </a:extLst>
            </p:cNvPr>
            <p:cNvGrpSpPr/>
            <p:nvPr/>
          </p:nvGrpSpPr>
          <p:grpSpPr>
            <a:xfrm>
              <a:off x="10063750" y="2703643"/>
              <a:ext cx="1666716" cy="369332"/>
              <a:chOff x="10063750" y="2703643"/>
              <a:chExt cx="1666716" cy="369332"/>
            </a:xfrm>
          </p:grpSpPr>
          <p:sp>
            <p:nvSpPr>
              <p:cNvPr id="106" name="TextBox 105">
                <a:extLst>
                  <a:ext uri="{FF2B5EF4-FFF2-40B4-BE49-F238E27FC236}">
                    <a16:creationId xmlns:a16="http://schemas.microsoft.com/office/drawing/2014/main" id="{4BFEA4A5-BC84-A2EE-59E2-035898E68F6F}"/>
                  </a:ext>
                </a:extLst>
              </p:cNvPr>
              <p:cNvSpPr txBox="1"/>
              <p:nvPr/>
            </p:nvSpPr>
            <p:spPr>
              <a:xfrm>
                <a:off x="10358866" y="2703643"/>
                <a:ext cx="13716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Will Be Lower:</a:t>
                </a:r>
              </a:p>
              <a:p>
                <a:pPr marL="0" marR="0" lvl="0" indent="0" defTabSz="914400" rtl="0" eaLnBrk="1" fontAlgn="auto" latinLnBrk="0" hangingPunct="1">
                  <a:lnSpc>
                    <a:spcPct val="100000"/>
                  </a:lnSpc>
                  <a:spcBef>
                    <a:spcPts val="0"/>
                  </a:spcBef>
                  <a:spcAft>
                    <a:spcPts val="0"/>
                  </a:spcAft>
                  <a:buClrTx/>
                  <a:buSzTx/>
                  <a:buFontTx/>
                  <a:buNone/>
                  <a:tabLst/>
                  <a:defRPr/>
                </a:pPr>
                <a:r>
                  <a:rPr lang="en-US" sz="900" dirty="0">
                    <a:latin typeface="Montserrat SemiBold" panose="00000700000000000000" pitchFamily="2" charset="0"/>
                  </a:rPr>
                  <a:t>JUL '25: </a:t>
                </a:r>
                <a:r>
                  <a:rPr lang="en-US" sz="900" dirty="0">
                    <a:latin typeface="Montserrat Medium" panose="00000600000000000000" pitchFamily="2" charset="0"/>
                  </a:rPr>
                  <a:t>12%</a:t>
                </a:r>
              </a:p>
            </p:txBody>
          </p:sp>
          <p:grpSp>
            <p:nvGrpSpPr>
              <p:cNvPr id="107" name="Group 106">
                <a:extLst>
                  <a:ext uri="{FF2B5EF4-FFF2-40B4-BE49-F238E27FC236}">
                    <a16:creationId xmlns:a16="http://schemas.microsoft.com/office/drawing/2014/main" id="{2D73811C-C9D7-EAAE-0D0B-33F3C7A4D950}"/>
                  </a:ext>
                </a:extLst>
              </p:cNvPr>
              <p:cNvGrpSpPr/>
              <p:nvPr/>
            </p:nvGrpSpPr>
            <p:grpSpPr>
              <a:xfrm>
                <a:off x="10063750" y="2858135"/>
                <a:ext cx="295119" cy="91440"/>
                <a:chOff x="10063750" y="2858135"/>
                <a:chExt cx="295119" cy="91440"/>
              </a:xfrm>
            </p:grpSpPr>
            <p:cxnSp>
              <p:nvCxnSpPr>
                <p:cNvPr id="108" name="Straight Connector 107">
                  <a:extLst>
                    <a:ext uri="{FF2B5EF4-FFF2-40B4-BE49-F238E27FC236}">
                      <a16:creationId xmlns:a16="http://schemas.microsoft.com/office/drawing/2014/main" id="{8EDC65CE-ABD0-B6FF-BE5C-2D3CEF58C653}"/>
                    </a:ext>
                  </a:extLst>
                </p:cNvPr>
                <p:cNvCxnSpPr>
                  <a:cxnSpLocks/>
                </p:cNvCxnSpPr>
                <p:nvPr/>
              </p:nvCxnSpPr>
              <p:spPr>
                <a:xfrm>
                  <a:off x="10063750" y="2903855"/>
                  <a:ext cx="295119" cy="0"/>
                </a:xfrm>
                <a:prstGeom prst="line">
                  <a:avLst/>
                </a:prstGeom>
                <a:ln w="25400" cap="rnd">
                  <a:solidFill>
                    <a:srgbClr val="D51926"/>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D959C600-A2CC-996C-6A6C-09C228C1DD0D}"/>
                    </a:ext>
                  </a:extLst>
                </p:cNvPr>
                <p:cNvSpPr/>
                <p:nvPr/>
              </p:nvSpPr>
              <p:spPr>
                <a:xfrm>
                  <a:off x="10165589" y="2858135"/>
                  <a:ext cx="91440" cy="91440"/>
                </a:xfrm>
                <a:prstGeom prst="ellipse">
                  <a:avLst/>
                </a:prstGeom>
                <a:solidFill>
                  <a:srgbClr val="D51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nvGrpSpPr>
            <p:cNvPr id="101" name="Group 100">
              <a:extLst>
                <a:ext uri="{FF2B5EF4-FFF2-40B4-BE49-F238E27FC236}">
                  <a16:creationId xmlns:a16="http://schemas.microsoft.com/office/drawing/2014/main" id="{63FA9024-2123-8DA9-8A23-F0B28ED5F8CF}"/>
                </a:ext>
              </a:extLst>
            </p:cNvPr>
            <p:cNvGrpSpPr/>
            <p:nvPr/>
          </p:nvGrpSpPr>
          <p:grpSpPr>
            <a:xfrm>
              <a:off x="10063750" y="1788608"/>
              <a:ext cx="1666716" cy="369332"/>
              <a:chOff x="10063750" y="1788608"/>
              <a:chExt cx="1666716" cy="369332"/>
            </a:xfrm>
          </p:grpSpPr>
          <p:sp>
            <p:nvSpPr>
              <p:cNvPr id="102" name="TextBox 101">
                <a:extLst>
                  <a:ext uri="{FF2B5EF4-FFF2-40B4-BE49-F238E27FC236}">
                    <a16:creationId xmlns:a16="http://schemas.microsoft.com/office/drawing/2014/main" id="{75504E05-55F8-8EE9-F465-6F1E5884A5FD}"/>
                  </a:ext>
                </a:extLst>
              </p:cNvPr>
              <p:cNvSpPr txBox="1"/>
              <p:nvPr/>
            </p:nvSpPr>
            <p:spPr>
              <a:xfrm>
                <a:off x="10358866" y="1788608"/>
                <a:ext cx="137160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b="1" dirty="0">
                    <a:latin typeface="Montserrat" panose="00000500000000000000" pitchFamily="2" charset="0"/>
                  </a:rPr>
                  <a:t>Will Be Higher:</a:t>
                </a:r>
              </a:p>
              <a:p>
                <a:pPr marL="0" marR="0" lvl="0" indent="0" defTabSz="914400" rtl="0" eaLnBrk="1" fontAlgn="auto" latinLnBrk="0" hangingPunct="1">
                  <a:lnSpc>
                    <a:spcPct val="100000"/>
                  </a:lnSpc>
                  <a:spcBef>
                    <a:spcPts val="0"/>
                  </a:spcBef>
                  <a:spcAft>
                    <a:spcPts val="0"/>
                  </a:spcAft>
                  <a:buClrTx/>
                  <a:buSzTx/>
                  <a:buFontTx/>
                  <a:buNone/>
                  <a:tabLst/>
                  <a:defRPr/>
                </a:pPr>
                <a:r>
                  <a:rPr lang="en-US" sz="900" dirty="0">
                    <a:latin typeface="Montserrat SemiBold" panose="00000700000000000000" pitchFamily="2" charset="0"/>
                  </a:rPr>
                  <a:t>JUL '25: 52</a:t>
                </a:r>
                <a:r>
                  <a:rPr lang="en-US" sz="900" dirty="0">
                    <a:latin typeface="Montserrat Medium" panose="00000600000000000000" pitchFamily="2" charset="0"/>
                  </a:rPr>
                  <a:t>%</a:t>
                </a:r>
              </a:p>
            </p:txBody>
          </p:sp>
          <p:grpSp>
            <p:nvGrpSpPr>
              <p:cNvPr id="103" name="Group 102">
                <a:extLst>
                  <a:ext uri="{FF2B5EF4-FFF2-40B4-BE49-F238E27FC236}">
                    <a16:creationId xmlns:a16="http://schemas.microsoft.com/office/drawing/2014/main" id="{B1D10BE1-B240-3E75-4780-BB99B83F792D}"/>
                  </a:ext>
                </a:extLst>
              </p:cNvPr>
              <p:cNvGrpSpPr/>
              <p:nvPr/>
            </p:nvGrpSpPr>
            <p:grpSpPr>
              <a:xfrm>
                <a:off x="10063750" y="1996231"/>
                <a:ext cx="295118" cy="91440"/>
                <a:chOff x="10063750" y="1996231"/>
                <a:chExt cx="295118" cy="91440"/>
              </a:xfrm>
            </p:grpSpPr>
            <p:cxnSp>
              <p:nvCxnSpPr>
                <p:cNvPr id="104" name="Straight Connector 103">
                  <a:extLst>
                    <a:ext uri="{FF2B5EF4-FFF2-40B4-BE49-F238E27FC236}">
                      <a16:creationId xmlns:a16="http://schemas.microsoft.com/office/drawing/2014/main" id="{006A9224-6840-4D8C-C748-18D0D46405D2}"/>
                    </a:ext>
                  </a:extLst>
                </p:cNvPr>
                <p:cNvCxnSpPr>
                  <a:cxnSpLocks/>
                </p:cNvCxnSpPr>
                <p:nvPr/>
              </p:nvCxnSpPr>
              <p:spPr>
                <a:xfrm>
                  <a:off x="10063750" y="2041951"/>
                  <a:ext cx="295118" cy="0"/>
                </a:xfrm>
                <a:prstGeom prst="line">
                  <a:avLst/>
                </a:prstGeom>
                <a:ln w="25400" cap="rnd">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EFF91A25-FE49-3E17-0B43-376F3093241D}"/>
                    </a:ext>
                  </a:extLst>
                </p:cNvPr>
                <p:cNvSpPr/>
                <p:nvPr/>
              </p:nvSpPr>
              <p:spPr>
                <a:xfrm>
                  <a:off x="10165589" y="1996231"/>
                  <a:ext cx="91440" cy="914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endParaRPr>
                </a:p>
              </p:txBody>
            </p:sp>
          </p:grpSp>
        </p:grpSp>
      </p:grpSp>
    </p:spTree>
    <p:extLst>
      <p:ext uri="{BB962C8B-B14F-4D97-AF65-F5344CB8AC3E}">
        <p14:creationId xmlns:p14="http://schemas.microsoft.com/office/powerpoint/2010/main" val="2454522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8636EC-B539-3F53-73AA-88EB9E3C7E3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6B970ED-A1EC-3391-B737-D9723C80E3EA}"/>
              </a:ext>
            </a:extLst>
          </p:cNvPr>
          <p:cNvSpPr>
            <a:spLocks noGrp="1"/>
          </p:cNvSpPr>
          <p:nvPr>
            <p:ph type="body" sz="quarter" idx="10"/>
          </p:nvPr>
        </p:nvSpPr>
        <p:spPr>
          <a:xfrm>
            <a:off x="0" y="185278"/>
            <a:ext cx="3501813" cy="271214"/>
          </a:xfrm>
        </p:spPr>
        <p:txBody>
          <a:bodyPr/>
          <a:lstStyle/>
          <a:p>
            <a:r>
              <a:rPr lang="en-US" sz="1200" dirty="0">
                <a:latin typeface="Arial" panose="020B0604020202020204" pitchFamily="34" charset="0"/>
                <a:cs typeface="Arial" panose="020B0604020202020204" pitchFamily="34" charset="0"/>
              </a:rPr>
              <a:t>Operator Challenges and Profit Strategies</a:t>
            </a:r>
          </a:p>
        </p:txBody>
      </p:sp>
      <p:grpSp>
        <p:nvGrpSpPr>
          <p:cNvPr id="19" name="Group 18">
            <a:extLst>
              <a:ext uri="{FF2B5EF4-FFF2-40B4-BE49-F238E27FC236}">
                <a16:creationId xmlns:a16="http://schemas.microsoft.com/office/drawing/2014/main" id="{5BCD3058-4355-70F3-AA66-492392522C68}"/>
              </a:ext>
            </a:extLst>
          </p:cNvPr>
          <p:cNvGrpSpPr/>
          <p:nvPr/>
        </p:nvGrpSpPr>
        <p:grpSpPr>
          <a:xfrm>
            <a:off x="161364" y="655440"/>
            <a:ext cx="4303955" cy="338793"/>
            <a:chOff x="1291631" y="3445521"/>
            <a:chExt cx="5455089" cy="228600"/>
          </a:xfrm>
        </p:grpSpPr>
        <p:sp>
          <p:nvSpPr>
            <p:cNvPr id="20" name="Rectangle 19">
              <a:extLst>
                <a:ext uri="{FF2B5EF4-FFF2-40B4-BE49-F238E27FC236}">
                  <a16:creationId xmlns:a16="http://schemas.microsoft.com/office/drawing/2014/main" id="{F0A9A1F4-DA88-C528-04C8-9F98486CD129}"/>
                </a:ext>
              </a:extLst>
            </p:cNvPr>
            <p:cNvSpPr/>
            <p:nvPr/>
          </p:nvSpPr>
          <p:spPr>
            <a:xfrm>
              <a:off x="1291631" y="3445521"/>
              <a:ext cx="545508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75" dirty="0">
                <a:solidFill>
                  <a:prstClr val="white"/>
                </a:solidFill>
                <a:latin typeface="Montserrat" panose="00000500000000000000" pitchFamily="2" charset="0"/>
              </a:endParaRPr>
            </a:p>
          </p:txBody>
        </p:sp>
        <p:sp>
          <p:nvSpPr>
            <p:cNvPr id="2" name="TextBox 1">
              <a:extLst>
                <a:ext uri="{FF2B5EF4-FFF2-40B4-BE49-F238E27FC236}">
                  <a16:creationId xmlns:a16="http://schemas.microsoft.com/office/drawing/2014/main" id="{42C6FF68-1097-0E26-E20D-4E994C8A4114}"/>
                </a:ext>
              </a:extLst>
            </p:cNvPr>
            <p:cNvSpPr txBox="1"/>
            <p:nvPr/>
          </p:nvSpPr>
          <p:spPr>
            <a:xfrm>
              <a:off x="1313218" y="3481946"/>
              <a:ext cx="4993526" cy="155753"/>
            </a:xfrm>
            <a:prstGeom prst="rect">
              <a:avLst/>
            </a:prstGeom>
            <a:noFill/>
          </p:spPr>
          <p:txBody>
            <a:bodyPr wrap="square" anchor="ctr">
              <a:spAutoFit/>
            </a:bodyPr>
            <a:lstStyle/>
            <a:p>
              <a:pPr defTabSz="685800">
                <a:defRPr/>
              </a:pPr>
              <a:r>
                <a:rPr lang="en-US" sz="900" b="1" dirty="0">
                  <a:solidFill>
                    <a:prstClr val="white"/>
                  </a:solidFill>
                  <a:latin typeface="Montserrat" panose="00000500000000000000" pitchFamily="2" charset="0"/>
                  <a:cs typeface="Circular Std Black" panose="020B0A04020101010102" pitchFamily="34" charset="0"/>
                </a:rPr>
                <a:t>WHAT ARE OPERATORS’ TOP OPERATIONAL CHALLENGES?</a:t>
              </a:r>
            </a:p>
          </p:txBody>
        </p:sp>
      </p:grpSp>
      <p:grpSp>
        <p:nvGrpSpPr>
          <p:cNvPr id="22" name="Group 21">
            <a:extLst>
              <a:ext uri="{FF2B5EF4-FFF2-40B4-BE49-F238E27FC236}">
                <a16:creationId xmlns:a16="http://schemas.microsoft.com/office/drawing/2014/main" id="{C77E6708-F151-B976-5C54-9FC4D6183072}"/>
              </a:ext>
            </a:extLst>
          </p:cNvPr>
          <p:cNvGrpSpPr/>
          <p:nvPr/>
        </p:nvGrpSpPr>
        <p:grpSpPr>
          <a:xfrm>
            <a:off x="4655214" y="640174"/>
            <a:ext cx="4488786" cy="369332"/>
            <a:chOff x="1291631" y="3435218"/>
            <a:chExt cx="5651620" cy="249206"/>
          </a:xfrm>
        </p:grpSpPr>
        <p:sp>
          <p:nvSpPr>
            <p:cNvPr id="23" name="Rectangle 22">
              <a:extLst>
                <a:ext uri="{FF2B5EF4-FFF2-40B4-BE49-F238E27FC236}">
                  <a16:creationId xmlns:a16="http://schemas.microsoft.com/office/drawing/2014/main" id="{747C3651-87C6-4FC5-2C71-BFA6E11BF62B}"/>
                </a:ext>
              </a:extLst>
            </p:cNvPr>
            <p:cNvSpPr/>
            <p:nvPr/>
          </p:nvSpPr>
          <p:spPr>
            <a:xfrm>
              <a:off x="1291631" y="3445521"/>
              <a:ext cx="5455089" cy="2286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75" dirty="0">
                <a:solidFill>
                  <a:prstClr val="white"/>
                </a:solidFill>
                <a:latin typeface="Montserrat" panose="00000500000000000000" pitchFamily="2" charset="0"/>
              </a:endParaRPr>
            </a:p>
          </p:txBody>
        </p:sp>
        <p:sp>
          <p:nvSpPr>
            <p:cNvPr id="24" name="TextBox 23">
              <a:extLst>
                <a:ext uri="{FF2B5EF4-FFF2-40B4-BE49-F238E27FC236}">
                  <a16:creationId xmlns:a16="http://schemas.microsoft.com/office/drawing/2014/main" id="{4D1339F8-59A3-B59F-38EE-84B5BC37B084}"/>
                </a:ext>
              </a:extLst>
            </p:cNvPr>
            <p:cNvSpPr txBox="1"/>
            <p:nvPr/>
          </p:nvSpPr>
          <p:spPr>
            <a:xfrm>
              <a:off x="1313218" y="3435218"/>
              <a:ext cx="5630033" cy="249206"/>
            </a:xfrm>
            <a:prstGeom prst="rect">
              <a:avLst/>
            </a:prstGeom>
            <a:noFill/>
          </p:spPr>
          <p:txBody>
            <a:bodyPr wrap="square" anchor="ctr">
              <a:spAutoFit/>
            </a:bodyPr>
            <a:lstStyle/>
            <a:p>
              <a:pPr defTabSz="685800">
                <a:defRPr/>
              </a:pPr>
              <a:r>
                <a:rPr lang="en-US" sz="900" b="1" dirty="0">
                  <a:solidFill>
                    <a:prstClr val="white"/>
                  </a:solidFill>
                  <a:latin typeface="Montserrat" panose="00000500000000000000" pitchFamily="2" charset="0"/>
                  <a:cs typeface="Circular Std Black" panose="020B0A04020101010102" pitchFamily="34" charset="0"/>
                </a:rPr>
                <a:t>WHAT KINDS OF PROFITABILITY STRATEGIES HAVE OPERATORS IMPLEMENTED?</a:t>
              </a:r>
            </a:p>
          </p:txBody>
        </p:sp>
      </p:grpSp>
      <p:sp>
        <p:nvSpPr>
          <p:cNvPr id="4" name="Text Placeholder 3">
            <a:extLst>
              <a:ext uri="{FF2B5EF4-FFF2-40B4-BE49-F238E27FC236}">
                <a16:creationId xmlns:a16="http://schemas.microsoft.com/office/drawing/2014/main" id="{26A4D3F4-FA29-686A-9123-3A14D8EDD06B}"/>
              </a:ext>
            </a:extLst>
          </p:cNvPr>
          <p:cNvSpPr>
            <a:spLocks noGrp="1"/>
          </p:cNvSpPr>
          <p:nvPr>
            <p:ph type="body" sz="quarter" idx="15"/>
          </p:nvPr>
        </p:nvSpPr>
        <p:spPr>
          <a:xfrm>
            <a:off x="0" y="4948497"/>
            <a:ext cx="1926771" cy="196209"/>
          </a:xfrm>
        </p:spPr>
        <p:txBody>
          <a:bodyPr/>
          <a:lstStyle/>
          <a:p>
            <a:pPr marL="0" indent="0">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8263B82A-6225-2CD1-2002-3DA7625478C9}"/>
              </a:ext>
            </a:extLst>
          </p:cNvPr>
          <p:cNvGraphicFramePr>
            <a:graphicFrameLocks noGrp="1"/>
          </p:cNvGraphicFramePr>
          <p:nvPr>
            <p:extLst>
              <p:ext uri="{D42A27DB-BD31-4B8C-83A1-F6EECF244321}">
                <p14:modId xmlns:p14="http://schemas.microsoft.com/office/powerpoint/2010/main" val="3546369822"/>
              </p:ext>
            </p:extLst>
          </p:nvPr>
        </p:nvGraphicFramePr>
        <p:xfrm>
          <a:off x="178396" y="1065892"/>
          <a:ext cx="4293246" cy="3756723"/>
        </p:xfrm>
        <a:graphic>
          <a:graphicData uri="http://schemas.openxmlformats.org/drawingml/2006/table">
            <a:tbl>
              <a:tblPr>
                <a:effectLst/>
              </a:tblPr>
              <a:tblGrid>
                <a:gridCol w="2561973">
                  <a:extLst>
                    <a:ext uri="{9D8B030D-6E8A-4147-A177-3AD203B41FA5}">
                      <a16:colId xmlns:a16="http://schemas.microsoft.com/office/drawing/2014/main" val="3593151640"/>
                    </a:ext>
                  </a:extLst>
                </a:gridCol>
                <a:gridCol w="585594">
                  <a:extLst>
                    <a:ext uri="{9D8B030D-6E8A-4147-A177-3AD203B41FA5}">
                      <a16:colId xmlns:a16="http://schemas.microsoft.com/office/drawing/2014/main" val="3801476287"/>
                    </a:ext>
                  </a:extLst>
                </a:gridCol>
                <a:gridCol w="585594">
                  <a:extLst>
                    <a:ext uri="{9D8B030D-6E8A-4147-A177-3AD203B41FA5}">
                      <a16:colId xmlns:a16="http://schemas.microsoft.com/office/drawing/2014/main" val="3220376232"/>
                    </a:ext>
                  </a:extLst>
                </a:gridCol>
                <a:gridCol w="560085">
                  <a:extLst>
                    <a:ext uri="{9D8B030D-6E8A-4147-A177-3AD203B41FA5}">
                      <a16:colId xmlns:a16="http://schemas.microsoft.com/office/drawing/2014/main" val="3117904502"/>
                    </a:ext>
                  </a:extLst>
                </a:gridCol>
              </a:tblGrid>
              <a:tr h="450939">
                <a:tc>
                  <a:txBody>
                    <a:bodyPr/>
                    <a:lstStyle/>
                    <a:p>
                      <a:pPr algn="r" fontAlgn="ctr"/>
                      <a:endParaRPr lang="en-US" sz="900" b="0" i="0" u="none" strike="noStrike" dirty="0">
                        <a:solidFill>
                          <a:schemeClr val="tx1"/>
                        </a:solidFill>
                        <a:effectLst/>
                        <a:latin typeface="+mn-lt"/>
                      </a:endParaRPr>
                    </a:p>
                  </a:txBody>
                  <a:tcPr marL="9525" marR="9525" marT="9525" marB="0" anchor="ctr">
                    <a:lnL>
                      <a:noFill/>
                    </a:lnL>
                    <a:lnR>
                      <a:noFill/>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chemeClr val="tx1"/>
                          </a:solidFill>
                          <a:effectLst/>
                          <a:latin typeface="Montserrat SemiBold" panose="00000700000000000000" pitchFamily="2" charset="0"/>
                        </a:rPr>
                        <a:t>AUG '25</a:t>
                      </a:r>
                    </a:p>
                  </a:txBody>
                  <a:tcPr marL="9525" marR="9525" marT="9525" marB="0" anchor="ctr">
                    <a:lnL>
                      <a:noFill/>
                    </a:lnL>
                    <a:lnR>
                      <a:noFill/>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chemeClr val="tx1"/>
                          </a:solidFill>
                          <a:effectLst/>
                          <a:latin typeface="Montserrat SemiBold" panose="00000700000000000000" pitchFamily="2" charset="0"/>
                        </a:rPr>
                        <a:t>SEP '25</a:t>
                      </a:r>
                    </a:p>
                  </a:txBody>
                  <a:tcPr marL="9525" marR="9525" marT="9525" marB="0" anchor="ctr">
                    <a:lnL>
                      <a:noFill/>
                    </a:lnL>
                    <a:lnR>
                      <a:noFill/>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r>
                        <a:rPr lang="en-US" sz="900" b="0" i="0" u="none" strike="noStrike" dirty="0">
                          <a:solidFill>
                            <a:schemeClr val="tx1"/>
                          </a:solidFill>
                          <a:effectLst/>
                          <a:latin typeface="Montserrat SemiBold" panose="00000700000000000000" pitchFamily="2" charset="0"/>
                        </a:rPr>
                        <a:t>1-mo. change</a:t>
                      </a:r>
                    </a:p>
                  </a:txBody>
                  <a:tcPr marL="9525" marR="9525" marT="9525" marB="0" anchor="ctr">
                    <a:lnL>
                      <a:noFill/>
                    </a:lnL>
                    <a:lnR w="9525" cap="flat" cmpd="sng" algn="ctr">
                      <a:noFill/>
                      <a:prstDash val="solid"/>
                      <a:round/>
                      <a:headEnd type="none" w="med" len="med"/>
                      <a:tailEnd type="none" w="med" len="med"/>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874666322"/>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Food costs</a:t>
                      </a:r>
                    </a:p>
                  </a:txBody>
                  <a:tcPr marL="0" marR="0" marT="0" marB="0" anchor="ctr">
                    <a:lnL>
                      <a:noFill/>
                    </a:lnL>
                    <a:lnR>
                      <a:noFill/>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78%</a:t>
                      </a:r>
                    </a:p>
                  </a:txBody>
                  <a:tcPr marL="0" marR="0" marT="0" marB="0" anchor="ctr">
                    <a:lnL>
                      <a:noFill/>
                    </a:lnL>
                    <a:lnR>
                      <a:noFill/>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76%</a:t>
                      </a:r>
                    </a:p>
                  </a:txBody>
                  <a:tcPr marL="0" marR="0" marT="0" marB="0" anchor="ctr">
                    <a:lnL>
                      <a:noFill/>
                    </a:lnL>
                    <a:lnR>
                      <a:noFill/>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-1%</a:t>
                      </a:r>
                    </a:p>
                  </a:txBody>
                  <a:tcPr marL="0" marR="0" marT="0" marB="0" anchor="ctr">
                    <a:lnL>
                      <a:noFill/>
                    </a:lnL>
                    <a:lnR w="9525" cap="flat" cmpd="sng" algn="ctr">
                      <a:noFill/>
                      <a:prstDash val="solid"/>
                      <a:round/>
                      <a:headEnd type="none" w="med" len="med"/>
                      <a:tailEnd type="none" w="med" len="med"/>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664737665"/>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Labor costs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57%</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49%</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-8%</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613436139"/>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Labor recruitment / hiring</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29%</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33%</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4%</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3181073526"/>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Retaining current staff</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29%</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31%</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698836426"/>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Customers reducing how much they spend</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18%</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27%</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9%</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375826478"/>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Customers reducing how often they visit</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17%</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22%</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5%</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859732785"/>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New sources of competition in my area</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7%</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10%</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123144336"/>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Marketing / promoting our business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6%</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8%</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676796085"/>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New laws or regulations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10%</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8%</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-2%</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3710902609"/>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Sourcing challenges / ingredient shortages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6%</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7%</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3537252013"/>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Innovating / updating our menu</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6%</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4%</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-1%</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2373627570"/>
                  </a:ext>
                </a:extLst>
              </a:tr>
              <a:tr h="275482">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Other</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0%</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2869846918"/>
                  </a:ext>
                </a:extLst>
              </a:tr>
            </a:tbl>
          </a:graphicData>
        </a:graphic>
      </p:graphicFrame>
      <p:graphicFrame>
        <p:nvGraphicFramePr>
          <p:cNvPr id="8" name="Table 7">
            <a:extLst>
              <a:ext uri="{FF2B5EF4-FFF2-40B4-BE49-F238E27FC236}">
                <a16:creationId xmlns:a16="http://schemas.microsoft.com/office/drawing/2014/main" id="{7E198C3D-4B7E-B42D-BAA6-565CD888AF27}"/>
              </a:ext>
            </a:extLst>
          </p:cNvPr>
          <p:cNvGraphicFramePr>
            <a:graphicFrameLocks noGrp="1"/>
          </p:cNvGraphicFramePr>
          <p:nvPr>
            <p:extLst>
              <p:ext uri="{D42A27DB-BD31-4B8C-83A1-F6EECF244321}">
                <p14:modId xmlns:p14="http://schemas.microsoft.com/office/powerpoint/2010/main" val="122893600"/>
              </p:ext>
            </p:extLst>
          </p:nvPr>
        </p:nvGraphicFramePr>
        <p:xfrm>
          <a:off x="4695475" y="1065889"/>
          <a:ext cx="4292432" cy="3756722"/>
        </p:xfrm>
        <a:graphic>
          <a:graphicData uri="http://schemas.openxmlformats.org/drawingml/2006/table">
            <a:tbl>
              <a:tblPr>
                <a:effectLst/>
              </a:tblPr>
              <a:tblGrid>
                <a:gridCol w="2561487">
                  <a:extLst>
                    <a:ext uri="{9D8B030D-6E8A-4147-A177-3AD203B41FA5}">
                      <a16:colId xmlns:a16="http://schemas.microsoft.com/office/drawing/2014/main" val="3593151640"/>
                    </a:ext>
                  </a:extLst>
                </a:gridCol>
                <a:gridCol w="585483">
                  <a:extLst>
                    <a:ext uri="{9D8B030D-6E8A-4147-A177-3AD203B41FA5}">
                      <a16:colId xmlns:a16="http://schemas.microsoft.com/office/drawing/2014/main" val="3801476287"/>
                    </a:ext>
                  </a:extLst>
                </a:gridCol>
                <a:gridCol w="585483">
                  <a:extLst>
                    <a:ext uri="{9D8B030D-6E8A-4147-A177-3AD203B41FA5}">
                      <a16:colId xmlns:a16="http://schemas.microsoft.com/office/drawing/2014/main" val="3220376232"/>
                    </a:ext>
                  </a:extLst>
                </a:gridCol>
                <a:gridCol w="559979">
                  <a:extLst>
                    <a:ext uri="{9D8B030D-6E8A-4147-A177-3AD203B41FA5}">
                      <a16:colId xmlns:a16="http://schemas.microsoft.com/office/drawing/2014/main" val="3117904502"/>
                    </a:ext>
                  </a:extLst>
                </a:gridCol>
              </a:tblGrid>
              <a:tr h="528442">
                <a:tc>
                  <a:txBody>
                    <a:bodyPr/>
                    <a:lstStyle/>
                    <a:p>
                      <a:pPr algn="r" fontAlgn="ctr"/>
                      <a:endParaRPr lang="en-US" sz="900" b="0" i="0" u="none" strike="noStrike" dirty="0">
                        <a:solidFill>
                          <a:schemeClr val="tx1"/>
                        </a:solidFill>
                        <a:effectLst/>
                        <a:latin typeface="+mn-lt"/>
                      </a:endParaRPr>
                    </a:p>
                  </a:txBody>
                  <a:tcPr marL="9525" marR="9525" marT="9525" marB="0" anchor="ctr">
                    <a:lnL>
                      <a:noFill/>
                    </a:lnL>
                    <a:lnR>
                      <a:noFill/>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chemeClr val="tx1"/>
                          </a:solidFill>
                          <a:effectLst/>
                          <a:latin typeface="Montserrat SemiBold" panose="00000700000000000000" pitchFamily="2" charset="0"/>
                        </a:rPr>
                        <a:t>AUG '25</a:t>
                      </a:r>
                    </a:p>
                  </a:txBody>
                  <a:tcPr marL="9525" marR="9525" marT="9525" marB="0" anchor="ctr">
                    <a:lnL>
                      <a:noFill/>
                    </a:lnL>
                    <a:lnR>
                      <a:noFill/>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chemeClr val="tx1"/>
                          </a:solidFill>
                          <a:effectLst/>
                          <a:latin typeface="Montserrat SemiBold" panose="00000700000000000000" pitchFamily="2" charset="0"/>
                        </a:rPr>
                        <a:t>SEP '25</a:t>
                      </a:r>
                    </a:p>
                  </a:txBody>
                  <a:tcPr marL="9525" marR="9525" marT="9525" marB="0" anchor="ctr">
                    <a:lnL>
                      <a:noFill/>
                    </a:lnL>
                    <a:lnR>
                      <a:noFill/>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r>
                        <a:rPr lang="en-US" sz="900" b="0" i="0" u="none" strike="noStrike" dirty="0">
                          <a:solidFill>
                            <a:schemeClr val="tx1"/>
                          </a:solidFill>
                          <a:effectLst/>
                          <a:latin typeface="Montserrat SemiBold" panose="00000700000000000000" pitchFamily="2" charset="0"/>
                        </a:rPr>
                        <a:t>1-mo. change</a:t>
                      </a:r>
                    </a:p>
                  </a:txBody>
                  <a:tcPr marL="9525" marR="9525" marT="9525" marB="0" anchor="ctr">
                    <a:lnL>
                      <a:noFill/>
                    </a:lnL>
                    <a:lnR w="9525" cap="flat" cmpd="sng" algn="ctr">
                      <a:noFill/>
                      <a:prstDash val="solid"/>
                      <a:round/>
                      <a:headEnd type="none" w="med" len="med"/>
                      <a:tailEnd type="none" w="med" len="med"/>
                    </a:lnR>
                    <a:lnT w="6350" cap="flat" cmpd="sng" algn="ctr">
                      <a:noFill/>
                      <a:prstDash val="dash"/>
                      <a:round/>
                      <a:headEnd type="none" w="med" len="med"/>
                      <a:tailEnd type="none" w="med" len="med"/>
                    </a:lnT>
                    <a:lnB w="6350" cap="flat" cmpd="sng" algn="ctr">
                      <a:no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874666322"/>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Launched new items / LTOs</a:t>
                      </a:r>
                    </a:p>
                  </a:txBody>
                  <a:tcPr marL="0" marR="0" marT="0" marB="0" anchor="ctr">
                    <a:lnL>
                      <a:noFill/>
                    </a:lnL>
                    <a:lnR>
                      <a:noFill/>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30%</a:t>
                      </a:r>
                    </a:p>
                  </a:txBody>
                  <a:tcPr marL="0" marR="0" marT="0" marB="0" anchor="ctr">
                    <a:lnL>
                      <a:noFill/>
                    </a:lnL>
                    <a:lnR>
                      <a:noFill/>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32%</a:t>
                      </a:r>
                    </a:p>
                  </a:txBody>
                  <a:tcPr marL="0" marR="0" marT="0" marB="0" anchor="ctr">
                    <a:lnL>
                      <a:noFill/>
                    </a:lnL>
                    <a:lnR>
                      <a:noFill/>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a:t>
                      </a:r>
                    </a:p>
                  </a:txBody>
                  <a:tcPr marL="0" marR="0" marT="0" marB="0" anchor="ctr">
                    <a:lnL>
                      <a:noFill/>
                    </a:lnL>
                    <a:lnR w="9525" cap="flat" cmpd="sng" algn="ctr">
                      <a:noFill/>
                      <a:prstDash val="solid"/>
                      <a:round/>
                      <a:headEnd type="none" w="med" len="med"/>
                      <a:tailEnd type="none" w="med" len="med"/>
                    </a:lnR>
                    <a:lnT w="6350" cap="flat" cmpd="sng" algn="ctr">
                      <a:no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664737665"/>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Raised menu prices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27%</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30%</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613436139"/>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Focused on value</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23%</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30%</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6%</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3181073526"/>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Invested in technology / automation</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16%</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15%</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0%</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698836426"/>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Reduced menu size</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15%</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15%</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0%</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375826478"/>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Sourcing more online from suppliers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12%</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15%</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2%</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859732785"/>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Transitioned toward off-premise</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11%</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12%</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123144336"/>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Switched / added new distributors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12%</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8%</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-3%</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1676796085"/>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Reduced hours of operations</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11%</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8%</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-4%</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9525" cap="flat" cmpd="sng" algn="ctr">
                      <a:solidFill>
                        <a:schemeClr val="accent4">
                          <a:lumMod val="50000"/>
                        </a:schemeClr>
                      </a:solidFill>
                      <a:prstDash val="lgDash"/>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3710902609"/>
                  </a:ext>
                </a:extLst>
              </a:tr>
              <a:tr h="322828">
                <a:tc>
                  <a:txBody>
                    <a:bodyPr/>
                    <a:lstStyle/>
                    <a:p>
                      <a:pPr algn="r" fontAlgn="ctr">
                        <a:buNone/>
                      </a:pPr>
                      <a:r>
                        <a:rPr lang="en-US" sz="900" b="0" i="0" u="none" strike="noStrike" kern="1200" dirty="0">
                          <a:solidFill>
                            <a:schemeClr val="tx1"/>
                          </a:solidFill>
                          <a:effectLst/>
                          <a:latin typeface="Montserrat" panose="00000500000000000000" pitchFamily="2" charset="0"/>
                          <a:ea typeface="+mn-ea"/>
                          <a:cs typeface="+mn-cs"/>
                        </a:rPr>
                        <a:t>Reduced seating capacity</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5%</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900" b="0" i="0" u="none" strike="noStrike" kern="1200" dirty="0">
                          <a:solidFill>
                            <a:schemeClr val="tx1"/>
                          </a:solidFill>
                          <a:effectLst/>
                          <a:latin typeface="Montserrat" panose="00000500000000000000" pitchFamily="2" charset="0"/>
                          <a:ea typeface="+mn-ea"/>
                          <a:cs typeface="+mn-cs"/>
                        </a:rPr>
                        <a:t>4%</a:t>
                      </a:r>
                    </a:p>
                  </a:txBody>
                  <a:tcPr marL="0" marR="0" marT="0" marB="0" anchor="ctr">
                    <a:lnL>
                      <a:noFill/>
                    </a:lnL>
                    <a:lnR>
                      <a:noFill/>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tc>
                  <a:txBody>
                    <a:bodyPr/>
                    <a:lstStyle/>
                    <a:p>
                      <a:pPr algn="ctr" fontAlgn="ctr">
                        <a:buNone/>
                      </a:pPr>
                      <a:r>
                        <a:rPr lang="en-US" sz="900" b="0" i="0" u="none" strike="noStrike" kern="1200" dirty="0">
                          <a:solidFill>
                            <a:srgbClr val="C00000"/>
                          </a:solidFill>
                          <a:effectLst/>
                          <a:latin typeface="Montserrat" panose="00000500000000000000" pitchFamily="2" charset="0"/>
                          <a:ea typeface="+mn-ea"/>
                          <a:cs typeface="+mn-cs"/>
                        </a:rPr>
                        <a:t>-1%</a:t>
                      </a:r>
                    </a:p>
                  </a:txBody>
                  <a:tcPr marL="0" marR="0" marT="0" marB="0" anchor="ctr">
                    <a:lnL>
                      <a:noFill/>
                    </a:lnL>
                    <a:lnR w="9525" cap="flat" cmpd="sng" algn="ctr">
                      <a:noFill/>
                      <a:prstDash val="solid"/>
                      <a:round/>
                      <a:headEnd type="none" w="med" len="med"/>
                      <a:tailEnd type="none" w="med" len="med"/>
                    </a:lnR>
                    <a:lnT w="9525" cap="flat" cmpd="sng" algn="ctr">
                      <a:solidFill>
                        <a:schemeClr val="accent4">
                          <a:lumMod val="50000"/>
                        </a:schemeClr>
                      </a:solidFill>
                      <a:prstDash val="lg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alpha val="25000"/>
                      </a:schemeClr>
                    </a:solidFill>
                  </a:tcPr>
                </a:tc>
                <a:extLst>
                  <a:ext uri="{0D108BD9-81ED-4DB2-BD59-A6C34878D82A}">
                    <a16:rowId xmlns:a16="http://schemas.microsoft.com/office/drawing/2014/main" val="3537252013"/>
                  </a:ext>
                </a:extLst>
              </a:tr>
            </a:tbl>
          </a:graphicData>
        </a:graphic>
      </p:graphicFrame>
    </p:spTree>
    <p:extLst>
      <p:ext uri="{BB962C8B-B14F-4D97-AF65-F5344CB8AC3E}">
        <p14:creationId xmlns:p14="http://schemas.microsoft.com/office/powerpoint/2010/main" val="2790663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02874C9-6AF8-96AD-AFA2-F3AE0AB6ED96}"/>
              </a:ext>
            </a:extLst>
          </p:cNvPr>
          <p:cNvSpPr>
            <a:spLocks noGrp="1"/>
          </p:cNvSpPr>
          <p:nvPr>
            <p:ph type="body" sz="quarter" idx="10"/>
          </p:nvPr>
        </p:nvSpPr>
        <p:spPr/>
        <p:txBody>
          <a:bodyPr/>
          <a:lstStyle/>
          <a:p>
            <a:r>
              <a:rPr lang="en-US" dirty="0"/>
              <a:t>2026 Sales and Flavor Forecasts</a:t>
            </a:r>
          </a:p>
        </p:txBody>
      </p:sp>
    </p:spTree>
    <p:extLst>
      <p:ext uri="{BB962C8B-B14F-4D97-AF65-F5344CB8AC3E}">
        <p14:creationId xmlns:p14="http://schemas.microsoft.com/office/powerpoint/2010/main" val="2203599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212861-FF21-55FE-9C17-4C9D85FF5F98}"/>
              </a:ext>
            </a:extLst>
          </p:cNvPr>
          <p:cNvSpPr>
            <a:spLocks noGrp="1"/>
          </p:cNvSpPr>
          <p:nvPr>
            <p:ph type="body" sz="quarter" idx="10"/>
          </p:nvPr>
        </p:nvSpPr>
        <p:spPr>
          <a:xfrm>
            <a:off x="19030" y="153457"/>
            <a:ext cx="3009702" cy="237045"/>
          </a:xfrm>
        </p:spPr>
        <p:txBody>
          <a:bodyPr/>
          <a:lstStyle/>
          <a:p>
            <a:r>
              <a:rPr lang="en-US" sz="1600" dirty="0">
                <a:latin typeface="Arial" panose="020B0604020202020204" pitchFamily="34" charset="0"/>
                <a:cs typeface="Arial" panose="020B0604020202020204" pitchFamily="34" charset="0"/>
              </a:rPr>
              <a:t>Consumer Spend by Year</a:t>
            </a:r>
          </a:p>
        </p:txBody>
      </p:sp>
      <p:sp>
        <p:nvSpPr>
          <p:cNvPr id="5" name="Text Placeholder 4">
            <a:extLst>
              <a:ext uri="{FF2B5EF4-FFF2-40B4-BE49-F238E27FC236}">
                <a16:creationId xmlns:a16="http://schemas.microsoft.com/office/drawing/2014/main" id="{ED3DF30E-0D51-DA6E-80D2-158E7380BE42}"/>
              </a:ext>
            </a:extLst>
          </p:cNvPr>
          <p:cNvSpPr>
            <a:spLocks noGrp="1"/>
          </p:cNvSpPr>
          <p:nvPr>
            <p:ph type="body" sz="quarter" idx="13"/>
          </p:nvPr>
        </p:nvSpPr>
        <p:spPr>
          <a:xfrm>
            <a:off x="198358" y="605603"/>
            <a:ext cx="6541109" cy="545584"/>
          </a:xfrm>
        </p:spPr>
        <p:txBody>
          <a:bodyPr/>
          <a:lstStyle/>
          <a:p>
            <a:r>
              <a:rPr lang="en-US" sz="1200" i="1" dirty="0"/>
              <a:t>Prepared food and non-alcoholic beverages (billions)</a:t>
            </a:r>
          </a:p>
          <a:p>
            <a:pPr marL="285750" indent="-285750">
              <a:buFont typeface="Arial" panose="020B0604020202020204" pitchFamily="34" charset="0"/>
              <a:buChar char="•"/>
            </a:pPr>
            <a:r>
              <a:rPr lang="en-US" dirty="0"/>
              <a:t>From 2021 to 2026 25% real growth….and 75% inflationary growth</a:t>
            </a:r>
          </a:p>
        </p:txBody>
      </p:sp>
      <p:graphicFrame>
        <p:nvGraphicFramePr>
          <p:cNvPr id="7" name="Chart 6">
            <a:extLst>
              <a:ext uri="{FF2B5EF4-FFF2-40B4-BE49-F238E27FC236}">
                <a16:creationId xmlns:a16="http://schemas.microsoft.com/office/drawing/2014/main" id="{B90C0F45-DC66-82E1-CF0D-9C52FB8CF543}"/>
              </a:ext>
            </a:extLst>
          </p:cNvPr>
          <p:cNvGraphicFramePr/>
          <p:nvPr>
            <p:extLst>
              <p:ext uri="{D42A27DB-BD31-4B8C-83A1-F6EECF244321}">
                <p14:modId xmlns:p14="http://schemas.microsoft.com/office/powerpoint/2010/main" val="452757752"/>
              </p:ext>
            </p:extLst>
          </p:nvPr>
        </p:nvGraphicFramePr>
        <p:xfrm>
          <a:off x="575733" y="1344345"/>
          <a:ext cx="7931574" cy="350536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400F55C-28B9-3E4B-C608-3B57C61EF859}"/>
              </a:ext>
            </a:extLst>
          </p:cNvPr>
          <p:cNvSpPr txBox="1"/>
          <p:nvPr/>
        </p:nvSpPr>
        <p:spPr>
          <a:xfrm>
            <a:off x="1441102" y="2450037"/>
            <a:ext cx="9713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accent5"/>
                </a:solidFill>
                <a:effectLst/>
                <a:uLnTx/>
                <a:uFillTx/>
                <a:latin typeface="Montserrat" pitchFamily="2" charset="77"/>
                <a:ea typeface="+mn-ea"/>
                <a:cs typeface="+mn-cs"/>
              </a:rPr>
              <a:t>real growth</a:t>
            </a:r>
          </a:p>
        </p:txBody>
      </p:sp>
      <p:sp>
        <p:nvSpPr>
          <p:cNvPr id="9" name="TextBox 8">
            <a:extLst>
              <a:ext uri="{FF2B5EF4-FFF2-40B4-BE49-F238E27FC236}">
                <a16:creationId xmlns:a16="http://schemas.microsoft.com/office/drawing/2014/main" id="{82BB8295-76B4-7E87-F92C-85758B50303A}"/>
              </a:ext>
            </a:extLst>
          </p:cNvPr>
          <p:cNvSpPr txBox="1"/>
          <p:nvPr/>
        </p:nvSpPr>
        <p:spPr>
          <a:xfrm>
            <a:off x="481299" y="2319232"/>
            <a:ext cx="191960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accent6">
                    <a:lumMod val="50000"/>
                  </a:schemeClr>
                </a:solidFill>
                <a:effectLst/>
                <a:uLnTx/>
                <a:uFillTx/>
                <a:latin typeface="Montserrat" pitchFamily="2" charset="77"/>
                <a:ea typeface="+mn-ea"/>
                <a:cs typeface="+mn-cs"/>
              </a:rPr>
              <a:t>Inflationary growth</a:t>
            </a:r>
          </a:p>
        </p:txBody>
      </p:sp>
      <p:sp>
        <p:nvSpPr>
          <p:cNvPr id="10" name="TextBox 9">
            <a:extLst>
              <a:ext uri="{FF2B5EF4-FFF2-40B4-BE49-F238E27FC236}">
                <a16:creationId xmlns:a16="http://schemas.microsoft.com/office/drawing/2014/main" id="{37B40299-6103-4D06-5C58-4DADB6896D6A}"/>
              </a:ext>
            </a:extLst>
          </p:cNvPr>
          <p:cNvSpPr txBox="1"/>
          <p:nvPr/>
        </p:nvSpPr>
        <p:spPr>
          <a:xfrm>
            <a:off x="2232095" y="2103531"/>
            <a:ext cx="796637"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prstClr val="white"/>
                </a:solidFill>
                <a:effectLst/>
                <a:uLnTx/>
                <a:uFillTx/>
                <a:latin typeface="Berlin Sans FB" panose="020E0602020502020306" pitchFamily="34" charset="0"/>
                <a:cs typeface="Segoe UI" panose="020B0502040204020203" pitchFamily="34" charset="0"/>
              </a:defRPr>
            </a:lvl1pPr>
          </a:lstStyle>
          <a:p>
            <a:r>
              <a:rPr lang="en-US" sz="1600" dirty="0">
                <a:solidFill>
                  <a:schemeClr val="tx1"/>
                </a:solidFill>
              </a:rPr>
              <a:t>$790.0</a:t>
            </a:r>
          </a:p>
        </p:txBody>
      </p:sp>
      <p:sp>
        <p:nvSpPr>
          <p:cNvPr id="11" name="TextBox 10">
            <a:extLst>
              <a:ext uri="{FF2B5EF4-FFF2-40B4-BE49-F238E27FC236}">
                <a16:creationId xmlns:a16="http://schemas.microsoft.com/office/drawing/2014/main" id="{86DE3D3B-6BE1-9A45-5ADA-BAFBCBE423CB}"/>
              </a:ext>
            </a:extLst>
          </p:cNvPr>
          <p:cNvSpPr txBox="1"/>
          <p:nvPr/>
        </p:nvSpPr>
        <p:spPr>
          <a:xfrm>
            <a:off x="3543762" y="1938499"/>
            <a:ext cx="7966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Berlin Sans FB" panose="020E0602020502020306" pitchFamily="34" charset="0"/>
                <a:cs typeface="Segoe UI" panose="020B0502040204020203" pitchFamily="34" charset="0"/>
              </a:rPr>
              <a:t>$855.3</a:t>
            </a:r>
          </a:p>
        </p:txBody>
      </p:sp>
      <p:sp>
        <p:nvSpPr>
          <p:cNvPr id="12" name="TextBox 11">
            <a:extLst>
              <a:ext uri="{FF2B5EF4-FFF2-40B4-BE49-F238E27FC236}">
                <a16:creationId xmlns:a16="http://schemas.microsoft.com/office/drawing/2014/main" id="{5D363620-CAED-7B61-60C5-14D5E3802C37}"/>
              </a:ext>
            </a:extLst>
          </p:cNvPr>
          <p:cNvSpPr txBox="1"/>
          <p:nvPr/>
        </p:nvSpPr>
        <p:spPr>
          <a:xfrm>
            <a:off x="4836221" y="1872923"/>
            <a:ext cx="746327" cy="338554"/>
          </a:xfrm>
          <a:prstGeom prst="rect">
            <a:avLst/>
          </a:prstGeom>
          <a:noFill/>
        </p:spPr>
        <p:txBody>
          <a:bodyPr wrap="square" rtlCol="0">
            <a:spAutoFit/>
          </a:bodyPr>
          <a:lstStyle/>
          <a:p>
            <a:pPr algn="ctr">
              <a:defRPr/>
            </a:pPr>
            <a:r>
              <a:rPr lang="en-US" sz="1600" dirty="0">
                <a:latin typeface="Berlin Sans FB" panose="020E0602020502020306" pitchFamily="34" charset="0"/>
                <a:cs typeface="Segoe UI" panose="020B0502040204020203" pitchFamily="34" charset="0"/>
              </a:rPr>
              <a:t>$897.8</a:t>
            </a:r>
          </a:p>
        </p:txBody>
      </p:sp>
      <p:sp>
        <p:nvSpPr>
          <p:cNvPr id="13" name="TextBox 12">
            <a:extLst>
              <a:ext uri="{FF2B5EF4-FFF2-40B4-BE49-F238E27FC236}">
                <a16:creationId xmlns:a16="http://schemas.microsoft.com/office/drawing/2014/main" id="{C21DFDAB-7A29-B915-6699-7157ABB97905}"/>
              </a:ext>
            </a:extLst>
          </p:cNvPr>
          <p:cNvSpPr txBox="1"/>
          <p:nvPr/>
        </p:nvSpPr>
        <p:spPr>
          <a:xfrm>
            <a:off x="5996761" y="1703646"/>
            <a:ext cx="945884" cy="338554"/>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600" dirty="0">
                <a:latin typeface="Berlin Sans FB" panose="020E0602020502020306" pitchFamily="34" charset="0"/>
                <a:cs typeface="Segoe UI" panose="020B0502040204020203" pitchFamily="34" charset="0"/>
              </a:rPr>
              <a:t>$940.4</a:t>
            </a:r>
          </a:p>
        </p:txBody>
      </p:sp>
      <p:sp>
        <p:nvSpPr>
          <p:cNvPr id="14" name="TextBox 13">
            <a:extLst>
              <a:ext uri="{FF2B5EF4-FFF2-40B4-BE49-F238E27FC236}">
                <a16:creationId xmlns:a16="http://schemas.microsoft.com/office/drawing/2014/main" id="{7EA2CD62-B986-41FC-D396-E37A8CCF9A51}"/>
              </a:ext>
            </a:extLst>
          </p:cNvPr>
          <p:cNvSpPr txBox="1"/>
          <p:nvPr/>
        </p:nvSpPr>
        <p:spPr>
          <a:xfrm>
            <a:off x="7308427" y="1599945"/>
            <a:ext cx="945884" cy="338554"/>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600" dirty="0">
                <a:latin typeface="Berlin Sans FB" panose="020E0602020502020306" pitchFamily="34" charset="0"/>
                <a:cs typeface="Segoe UI" panose="020B0502040204020203" pitchFamily="34" charset="0"/>
              </a:rPr>
              <a:t>$978.8</a:t>
            </a:r>
          </a:p>
        </p:txBody>
      </p:sp>
      <p:sp>
        <p:nvSpPr>
          <p:cNvPr id="15" name="Text Placeholder 3">
            <a:extLst>
              <a:ext uri="{FF2B5EF4-FFF2-40B4-BE49-F238E27FC236}">
                <a16:creationId xmlns:a16="http://schemas.microsoft.com/office/drawing/2014/main" id="{07D4ACFF-C32F-70E8-BBBE-AE8DD4A9BD8B}"/>
              </a:ext>
            </a:extLst>
          </p:cNvPr>
          <p:cNvSpPr>
            <a:spLocks noGrp="1"/>
          </p:cNvSpPr>
          <p:nvPr>
            <p:ph type="body" sz="quarter" idx="15"/>
          </p:nvPr>
        </p:nvSpPr>
        <p:spPr>
          <a:xfrm>
            <a:off x="0" y="4948497"/>
            <a:ext cx="1926771" cy="196209"/>
          </a:xfrm>
        </p:spPr>
        <p:txBody>
          <a:bodyPr/>
          <a:lstStyle/>
          <a:p>
            <a:pPr marL="0" indent="0">
              <a:buNone/>
            </a:pPr>
            <a:r>
              <a:rPr lang="en-US" sz="800" dirty="0">
                <a:latin typeface="Arial" panose="020B0604020202020204" pitchFamily="34" charset="0"/>
                <a:cs typeface="Arial" panose="020B0604020202020204" pitchFamily="34" charset="0"/>
              </a:rPr>
              <a:t>Source: Datassential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000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S_UNIQUEID" val="808"/>
</p:tagLst>
</file>

<file path=ppt/tags/tag11.xml><?xml version="1.0" encoding="utf-8"?>
<p:tagLst xmlns:a="http://schemas.openxmlformats.org/drawingml/2006/main" xmlns:r="http://schemas.openxmlformats.org/officeDocument/2006/relationships" xmlns:p="http://schemas.openxmlformats.org/presentationml/2006/main">
  <p:tag name="AS_UNIQUEID" val="1966"/>
</p:tagLst>
</file>

<file path=ppt/tags/tag12.xml><?xml version="1.0" encoding="utf-8"?>
<p:tagLst xmlns:a="http://schemas.openxmlformats.org/drawingml/2006/main" xmlns:r="http://schemas.openxmlformats.org/officeDocument/2006/relationships" xmlns:p="http://schemas.openxmlformats.org/presentationml/2006/main">
  <p:tag name="AS_UNIQUEID" val="807"/>
</p:tagLst>
</file>

<file path=ppt/tags/tag13.xml><?xml version="1.0" encoding="utf-8"?>
<p:tagLst xmlns:a="http://schemas.openxmlformats.org/drawingml/2006/main" xmlns:r="http://schemas.openxmlformats.org/officeDocument/2006/relationships" xmlns:p="http://schemas.openxmlformats.org/presentationml/2006/main">
  <p:tag name="AS_UNIQUEID" val="1934"/>
</p:tagLst>
</file>

<file path=ppt/tags/tag14.xml><?xml version="1.0" encoding="utf-8"?>
<p:tagLst xmlns:a="http://schemas.openxmlformats.org/drawingml/2006/main" xmlns:r="http://schemas.openxmlformats.org/officeDocument/2006/relationships" xmlns:p="http://schemas.openxmlformats.org/presentationml/2006/main">
  <p:tag name="AS_UNIQUEID" val="1952"/>
</p:tagLst>
</file>

<file path=ppt/tags/tag15.xml><?xml version="1.0" encoding="utf-8"?>
<p:tagLst xmlns:a="http://schemas.openxmlformats.org/drawingml/2006/main" xmlns:r="http://schemas.openxmlformats.org/officeDocument/2006/relationships" xmlns:p="http://schemas.openxmlformats.org/presentationml/2006/main">
  <p:tag name="AS_UNIQUEID" val="1953"/>
</p:tagLst>
</file>

<file path=ppt/tags/tag16.xml><?xml version="1.0" encoding="utf-8"?>
<p:tagLst xmlns:a="http://schemas.openxmlformats.org/drawingml/2006/main" xmlns:r="http://schemas.openxmlformats.org/officeDocument/2006/relationships" xmlns:p="http://schemas.openxmlformats.org/presentationml/2006/main">
  <p:tag name="AS_UNIQUEID" val="1954"/>
</p:tagLst>
</file>

<file path=ppt/tags/tag17.xml><?xml version="1.0" encoding="utf-8"?>
<p:tagLst xmlns:a="http://schemas.openxmlformats.org/drawingml/2006/main" xmlns:r="http://schemas.openxmlformats.org/officeDocument/2006/relationships" xmlns:p="http://schemas.openxmlformats.org/presentationml/2006/main">
  <p:tag name="AS_UNIQUEID" val="1957"/>
</p:tagLst>
</file>

<file path=ppt/tags/tag18.xml><?xml version="1.0" encoding="utf-8"?>
<p:tagLst xmlns:a="http://schemas.openxmlformats.org/drawingml/2006/main" xmlns:r="http://schemas.openxmlformats.org/officeDocument/2006/relationships" xmlns:p="http://schemas.openxmlformats.org/presentationml/2006/main">
  <p:tag name="AS_UNIQUEID" val="1958"/>
</p:tagLst>
</file>

<file path=ppt/tags/tag19.xml><?xml version="1.0" encoding="utf-8"?>
<p:tagLst xmlns:a="http://schemas.openxmlformats.org/drawingml/2006/main" xmlns:r="http://schemas.openxmlformats.org/officeDocument/2006/relationships" xmlns:p="http://schemas.openxmlformats.org/presentationml/2006/main">
  <p:tag name="AS_UNIQUEID" val="1959"/>
</p:tagLst>
</file>

<file path=ppt/tags/tag2.xml><?xml version="1.0" encoding="utf-8"?>
<p:tagLst xmlns:a="http://schemas.openxmlformats.org/drawingml/2006/main" xmlns:r="http://schemas.openxmlformats.org/officeDocument/2006/relationships" xmlns:p="http://schemas.openxmlformats.org/presentationml/2006/main">
  <p:tag name="AS_UNIQUEID" val="1953"/>
</p:tagLst>
</file>

<file path=ppt/tags/tag20.xml><?xml version="1.0" encoding="utf-8"?>
<p:tagLst xmlns:a="http://schemas.openxmlformats.org/drawingml/2006/main" xmlns:r="http://schemas.openxmlformats.org/officeDocument/2006/relationships" xmlns:p="http://schemas.openxmlformats.org/presentationml/2006/main">
  <p:tag name="AS_UNIQUEID" val="1970"/>
</p:tagLst>
</file>

<file path=ppt/tags/tag21.xml><?xml version="1.0" encoding="utf-8"?>
<p:tagLst xmlns:a="http://schemas.openxmlformats.org/drawingml/2006/main" xmlns:r="http://schemas.openxmlformats.org/officeDocument/2006/relationships" xmlns:p="http://schemas.openxmlformats.org/presentationml/2006/main">
  <p:tag name="AS_UNIQUEID" val="1971"/>
</p:tagLst>
</file>

<file path=ppt/tags/tag22.xml><?xml version="1.0" encoding="utf-8"?>
<p:tagLst xmlns:a="http://schemas.openxmlformats.org/drawingml/2006/main" xmlns:r="http://schemas.openxmlformats.org/officeDocument/2006/relationships" xmlns:p="http://schemas.openxmlformats.org/presentationml/2006/main">
  <p:tag name="AS_UNIQUEID" val="1972"/>
</p:tagLst>
</file>

<file path=ppt/tags/tag23.xml><?xml version="1.0" encoding="utf-8"?>
<p:tagLst xmlns:a="http://schemas.openxmlformats.org/drawingml/2006/main" xmlns:r="http://schemas.openxmlformats.org/officeDocument/2006/relationships" xmlns:p="http://schemas.openxmlformats.org/presentationml/2006/main">
  <p:tag name="AS_UNIQUEID" val="808"/>
</p:tagLst>
</file>

<file path=ppt/tags/tag24.xml><?xml version="1.0" encoding="utf-8"?>
<p:tagLst xmlns:a="http://schemas.openxmlformats.org/drawingml/2006/main" xmlns:r="http://schemas.openxmlformats.org/officeDocument/2006/relationships" xmlns:p="http://schemas.openxmlformats.org/presentationml/2006/main">
  <p:tag name="AS_UNIQUEID" val="1966"/>
</p:tagLst>
</file>

<file path=ppt/tags/tag25.xml><?xml version="1.0" encoding="utf-8"?>
<p:tagLst xmlns:a="http://schemas.openxmlformats.org/drawingml/2006/main" xmlns:r="http://schemas.openxmlformats.org/officeDocument/2006/relationships" xmlns:p="http://schemas.openxmlformats.org/presentationml/2006/main">
  <p:tag name="AS_UNIQUEID" val="807"/>
</p:tagLst>
</file>

<file path=ppt/tags/tag26.xml><?xml version="1.0" encoding="utf-8"?>
<p:tagLst xmlns:a="http://schemas.openxmlformats.org/drawingml/2006/main" xmlns:r="http://schemas.openxmlformats.org/officeDocument/2006/relationships" xmlns:p="http://schemas.openxmlformats.org/presentationml/2006/main">
  <p:tag name="AS_UNIQUEID" val="1976"/>
</p:tagLst>
</file>

<file path=ppt/tags/tag27.xml><?xml version="1.0" encoding="utf-8"?>
<p:tagLst xmlns:a="http://schemas.openxmlformats.org/drawingml/2006/main" xmlns:r="http://schemas.openxmlformats.org/officeDocument/2006/relationships" xmlns:p="http://schemas.openxmlformats.org/presentationml/2006/main">
  <p:tag name="AS_UNIQUEID" val="1952"/>
</p:tagLst>
</file>

<file path=ppt/tags/tag28.xml><?xml version="1.0" encoding="utf-8"?>
<p:tagLst xmlns:a="http://schemas.openxmlformats.org/drawingml/2006/main" xmlns:r="http://schemas.openxmlformats.org/officeDocument/2006/relationships" xmlns:p="http://schemas.openxmlformats.org/presentationml/2006/main">
  <p:tag name="AS_UNIQUEID" val="1953"/>
</p:tagLst>
</file>

<file path=ppt/tags/tag29.xml><?xml version="1.0" encoding="utf-8"?>
<p:tagLst xmlns:a="http://schemas.openxmlformats.org/drawingml/2006/main" xmlns:r="http://schemas.openxmlformats.org/officeDocument/2006/relationships" xmlns:p="http://schemas.openxmlformats.org/presentationml/2006/main">
  <p:tag name="AS_UNIQUEID" val="1954"/>
</p:tagLst>
</file>

<file path=ppt/tags/tag3.xml><?xml version="1.0" encoding="utf-8"?>
<p:tagLst xmlns:a="http://schemas.openxmlformats.org/drawingml/2006/main" xmlns:r="http://schemas.openxmlformats.org/officeDocument/2006/relationships" xmlns:p="http://schemas.openxmlformats.org/presentationml/2006/main">
  <p:tag name="AS_UNIQUEID" val="1954"/>
</p:tagLst>
</file>

<file path=ppt/tags/tag30.xml><?xml version="1.0" encoding="utf-8"?>
<p:tagLst xmlns:a="http://schemas.openxmlformats.org/drawingml/2006/main" xmlns:r="http://schemas.openxmlformats.org/officeDocument/2006/relationships" xmlns:p="http://schemas.openxmlformats.org/presentationml/2006/main">
  <p:tag name="AS_UNIQUEID" val="1957"/>
</p:tagLst>
</file>

<file path=ppt/tags/tag31.xml><?xml version="1.0" encoding="utf-8"?>
<p:tagLst xmlns:a="http://schemas.openxmlformats.org/drawingml/2006/main" xmlns:r="http://schemas.openxmlformats.org/officeDocument/2006/relationships" xmlns:p="http://schemas.openxmlformats.org/presentationml/2006/main">
  <p:tag name="AS_UNIQUEID" val="1958"/>
</p:tagLst>
</file>

<file path=ppt/tags/tag32.xml><?xml version="1.0" encoding="utf-8"?>
<p:tagLst xmlns:a="http://schemas.openxmlformats.org/drawingml/2006/main" xmlns:r="http://schemas.openxmlformats.org/officeDocument/2006/relationships" xmlns:p="http://schemas.openxmlformats.org/presentationml/2006/main">
  <p:tag name="AS_UNIQUEID" val="808"/>
</p:tagLst>
</file>

<file path=ppt/tags/tag33.xml><?xml version="1.0" encoding="utf-8"?>
<p:tagLst xmlns:a="http://schemas.openxmlformats.org/drawingml/2006/main" xmlns:r="http://schemas.openxmlformats.org/officeDocument/2006/relationships" xmlns:p="http://schemas.openxmlformats.org/presentationml/2006/main">
  <p:tag name="AS_UNIQUEID" val="1959"/>
</p:tagLst>
</file>

<file path=ppt/tags/tag34.xml><?xml version="1.0" encoding="utf-8"?>
<p:tagLst xmlns:a="http://schemas.openxmlformats.org/drawingml/2006/main" xmlns:r="http://schemas.openxmlformats.org/officeDocument/2006/relationships" xmlns:p="http://schemas.openxmlformats.org/presentationml/2006/main">
  <p:tag name="AS_UNIQUEID" val="1970"/>
</p:tagLst>
</file>

<file path=ppt/tags/tag35.xml><?xml version="1.0" encoding="utf-8"?>
<p:tagLst xmlns:a="http://schemas.openxmlformats.org/drawingml/2006/main" xmlns:r="http://schemas.openxmlformats.org/officeDocument/2006/relationships" xmlns:p="http://schemas.openxmlformats.org/presentationml/2006/main">
  <p:tag name="AS_UNIQUEID" val="1971"/>
</p:tagLst>
</file>

<file path=ppt/tags/tag36.xml><?xml version="1.0" encoding="utf-8"?>
<p:tagLst xmlns:a="http://schemas.openxmlformats.org/drawingml/2006/main" xmlns:r="http://schemas.openxmlformats.org/officeDocument/2006/relationships" xmlns:p="http://schemas.openxmlformats.org/presentationml/2006/main">
  <p:tag name="AS_UNIQUEID" val="1972"/>
</p:tagLst>
</file>

<file path=ppt/tags/tag37.xml><?xml version="1.0" encoding="utf-8"?>
<p:tagLst xmlns:a="http://schemas.openxmlformats.org/drawingml/2006/main" xmlns:r="http://schemas.openxmlformats.org/officeDocument/2006/relationships" xmlns:p="http://schemas.openxmlformats.org/presentationml/2006/main">
  <p:tag name="AS_UNIQUEID" val="808"/>
</p:tagLst>
</file>

<file path=ppt/tags/tag38.xml><?xml version="1.0" encoding="utf-8"?>
<p:tagLst xmlns:a="http://schemas.openxmlformats.org/drawingml/2006/main" xmlns:r="http://schemas.openxmlformats.org/officeDocument/2006/relationships" xmlns:p="http://schemas.openxmlformats.org/presentationml/2006/main">
  <p:tag name="AS_UNIQUEID" val="1966"/>
</p:tagLst>
</file>

<file path=ppt/tags/tag39.xml><?xml version="1.0" encoding="utf-8"?>
<p:tagLst xmlns:a="http://schemas.openxmlformats.org/drawingml/2006/main" xmlns:r="http://schemas.openxmlformats.org/officeDocument/2006/relationships" xmlns:p="http://schemas.openxmlformats.org/presentationml/2006/main">
  <p:tag name="AS_UNIQUEID" val="807"/>
</p:tagLst>
</file>

<file path=ppt/tags/tag4.xml><?xml version="1.0" encoding="utf-8"?>
<p:tagLst xmlns:a="http://schemas.openxmlformats.org/drawingml/2006/main" xmlns:r="http://schemas.openxmlformats.org/officeDocument/2006/relationships" xmlns:p="http://schemas.openxmlformats.org/presentationml/2006/main">
  <p:tag name="AS_UNIQUEID" val="1957"/>
</p:tagLst>
</file>

<file path=ppt/tags/tag40.xml><?xml version="1.0" encoding="utf-8"?>
<p:tagLst xmlns:a="http://schemas.openxmlformats.org/drawingml/2006/main" xmlns:r="http://schemas.openxmlformats.org/officeDocument/2006/relationships" xmlns:p="http://schemas.openxmlformats.org/presentationml/2006/main">
  <p:tag name="AS_UNIQUEID" val="1443"/>
</p:tagLst>
</file>

<file path=ppt/tags/tag41.xml><?xml version="1.0" encoding="utf-8"?>
<p:tagLst xmlns:a="http://schemas.openxmlformats.org/drawingml/2006/main" xmlns:r="http://schemas.openxmlformats.org/officeDocument/2006/relationships" xmlns:p="http://schemas.openxmlformats.org/presentationml/2006/main">
  <p:tag name="AS_UNIQUEID" val="807"/>
</p:tagLst>
</file>

<file path=ppt/tags/tag42.xml><?xml version="1.0" encoding="utf-8"?>
<p:tagLst xmlns:a="http://schemas.openxmlformats.org/drawingml/2006/main" xmlns:r="http://schemas.openxmlformats.org/officeDocument/2006/relationships" xmlns:p="http://schemas.openxmlformats.org/presentationml/2006/main">
  <p:tag name="AS_UNIQUEID" val="1976"/>
</p:tagLst>
</file>

<file path=ppt/tags/tag43.xml><?xml version="1.0" encoding="utf-8"?>
<p:tagLst xmlns:a="http://schemas.openxmlformats.org/drawingml/2006/main" xmlns:r="http://schemas.openxmlformats.org/officeDocument/2006/relationships" xmlns:p="http://schemas.openxmlformats.org/presentationml/2006/main">
  <p:tag name="AS_UNIQUEID" val="1951"/>
</p:tagLst>
</file>

<file path=ppt/tags/tag44.xml><?xml version="1.0" encoding="utf-8"?>
<p:tagLst xmlns:a="http://schemas.openxmlformats.org/drawingml/2006/main" xmlns:r="http://schemas.openxmlformats.org/officeDocument/2006/relationships" xmlns:p="http://schemas.openxmlformats.org/presentationml/2006/main">
  <p:tag name="AS_UNIQUEID" val="1952"/>
</p:tagLst>
</file>

<file path=ppt/tags/tag45.xml><?xml version="1.0" encoding="utf-8"?>
<p:tagLst xmlns:a="http://schemas.openxmlformats.org/drawingml/2006/main" xmlns:r="http://schemas.openxmlformats.org/officeDocument/2006/relationships" xmlns:p="http://schemas.openxmlformats.org/presentationml/2006/main">
  <p:tag name="AS_UNIQUEID" val="1953"/>
</p:tagLst>
</file>

<file path=ppt/tags/tag46.xml><?xml version="1.0" encoding="utf-8"?>
<p:tagLst xmlns:a="http://schemas.openxmlformats.org/drawingml/2006/main" xmlns:r="http://schemas.openxmlformats.org/officeDocument/2006/relationships" xmlns:p="http://schemas.openxmlformats.org/presentationml/2006/main">
  <p:tag name="AS_UNIQUEID" val="1954"/>
</p:tagLst>
</file>

<file path=ppt/tags/tag47.xml><?xml version="1.0" encoding="utf-8"?>
<p:tagLst xmlns:a="http://schemas.openxmlformats.org/drawingml/2006/main" xmlns:r="http://schemas.openxmlformats.org/officeDocument/2006/relationships" xmlns:p="http://schemas.openxmlformats.org/presentationml/2006/main">
  <p:tag name="AS_UNIQUEID" val="1956"/>
</p:tagLst>
</file>

<file path=ppt/tags/tag48.xml><?xml version="1.0" encoding="utf-8"?>
<p:tagLst xmlns:a="http://schemas.openxmlformats.org/drawingml/2006/main" xmlns:r="http://schemas.openxmlformats.org/officeDocument/2006/relationships" xmlns:p="http://schemas.openxmlformats.org/presentationml/2006/main">
  <p:tag name="AS_UNIQUEID" val="1957"/>
</p:tagLst>
</file>

<file path=ppt/tags/tag49.xml><?xml version="1.0" encoding="utf-8"?>
<p:tagLst xmlns:a="http://schemas.openxmlformats.org/drawingml/2006/main" xmlns:r="http://schemas.openxmlformats.org/officeDocument/2006/relationships" xmlns:p="http://schemas.openxmlformats.org/presentationml/2006/main">
  <p:tag name="AS_UNIQUEID" val="1958"/>
</p:tagLst>
</file>

<file path=ppt/tags/tag5.xml><?xml version="1.0" encoding="utf-8"?>
<p:tagLst xmlns:a="http://schemas.openxmlformats.org/drawingml/2006/main" xmlns:r="http://schemas.openxmlformats.org/officeDocument/2006/relationships" xmlns:p="http://schemas.openxmlformats.org/presentationml/2006/main">
  <p:tag name="AS_UNIQUEID" val="1958"/>
</p:tagLst>
</file>

<file path=ppt/tags/tag50.xml><?xml version="1.0" encoding="utf-8"?>
<p:tagLst xmlns:a="http://schemas.openxmlformats.org/drawingml/2006/main" xmlns:r="http://schemas.openxmlformats.org/officeDocument/2006/relationships" xmlns:p="http://schemas.openxmlformats.org/presentationml/2006/main">
  <p:tag name="AS_UNIQUEID" val="808"/>
</p:tagLst>
</file>

<file path=ppt/tags/tag51.xml><?xml version="1.0" encoding="utf-8"?>
<p:tagLst xmlns:a="http://schemas.openxmlformats.org/drawingml/2006/main" xmlns:r="http://schemas.openxmlformats.org/officeDocument/2006/relationships" xmlns:p="http://schemas.openxmlformats.org/presentationml/2006/main">
  <p:tag name="AS_UNIQUEID" val="1959"/>
</p:tagLst>
</file>

<file path=ppt/tags/tag52.xml><?xml version="1.0" encoding="utf-8"?>
<p:tagLst xmlns:a="http://schemas.openxmlformats.org/drawingml/2006/main" xmlns:r="http://schemas.openxmlformats.org/officeDocument/2006/relationships" xmlns:p="http://schemas.openxmlformats.org/presentationml/2006/main">
  <p:tag name="AS_UNIQUEID" val="1970"/>
</p:tagLst>
</file>

<file path=ppt/tags/tag53.xml><?xml version="1.0" encoding="utf-8"?>
<p:tagLst xmlns:a="http://schemas.openxmlformats.org/drawingml/2006/main" xmlns:r="http://schemas.openxmlformats.org/officeDocument/2006/relationships" xmlns:p="http://schemas.openxmlformats.org/presentationml/2006/main">
  <p:tag name="AS_UNIQUEID" val="1971"/>
</p:tagLst>
</file>

<file path=ppt/tags/tag54.xml><?xml version="1.0" encoding="utf-8"?>
<p:tagLst xmlns:a="http://schemas.openxmlformats.org/drawingml/2006/main" xmlns:r="http://schemas.openxmlformats.org/officeDocument/2006/relationships" xmlns:p="http://schemas.openxmlformats.org/presentationml/2006/main">
  <p:tag name="AS_UNIQUEID" val="1972"/>
</p:tagLst>
</file>

<file path=ppt/tags/tag55.xml><?xml version="1.0" encoding="utf-8"?>
<p:tagLst xmlns:a="http://schemas.openxmlformats.org/drawingml/2006/main" xmlns:r="http://schemas.openxmlformats.org/officeDocument/2006/relationships" xmlns:p="http://schemas.openxmlformats.org/presentationml/2006/main">
  <p:tag name="AS_UNIQUEID" val="808"/>
</p:tagLst>
</file>

<file path=ppt/tags/tag56.xml><?xml version="1.0" encoding="utf-8"?>
<p:tagLst xmlns:a="http://schemas.openxmlformats.org/drawingml/2006/main" xmlns:r="http://schemas.openxmlformats.org/officeDocument/2006/relationships" xmlns:p="http://schemas.openxmlformats.org/presentationml/2006/main">
  <p:tag name="AS_UNIQUEID" val="1966"/>
</p:tagLst>
</file>

<file path=ppt/tags/tag57.xml><?xml version="1.0" encoding="utf-8"?>
<p:tagLst xmlns:a="http://schemas.openxmlformats.org/drawingml/2006/main" xmlns:r="http://schemas.openxmlformats.org/officeDocument/2006/relationships" xmlns:p="http://schemas.openxmlformats.org/presentationml/2006/main">
  <p:tag name="AS_UNIQUEID" val="807"/>
</p:tagLst>
</file>

<file path=ppt/tags/tag58.xml><?xml version="1.0" encoding="utf-8"?>
<p:tagLst xmlns:a="http://schemas.openxmlformats.org/drawingml/2006/main" xmlns:r="http://schemas.openxmlformats.org/officeDocument/2006/relationships" xmlns:p="http://schemas.openxmlformats.org/presentationml/2006/main">
  <p:tag name="AS_UNIQUEID" val="1415"/>
</p:tagLst>
</file>

<file path=ppt/tags/tag59.xml><?xml version="1.0" encoding="utf-8"?>
<p:tagLst xmlns:a="http://schemas.openxmlformats.org/drawingml/2006/main" xmlns:r="http://schemas.openxmlformats.org/officeDocument/2006/relationships" xmlns:p="http://schemas.openxmlformats.org/presentationml/2006/main">
  <p:tag name="AS_UNIQUEID" val="1416"/>
</p:tagLst>
</file>

<file path=ppt/tags/tag6.xml><?xml version="1.0" encoding="utf-8"?>
<p:tagLst xmlns:a="http://schemas.openxmlformats.org/drawingml/2006/main" xmlns:r="http://schemas.openxmlformats.org/officeDocument/2006/relationships" xmlns:p="http://schemas.openxmlformats.org/presentationml/2006/main">
  <p:tag name="AS_UNIQUEID" val="808"/>
</p:tagLst>
</file>

<file path=ppt/tags/tag60.xml><?xml version="1.0" encoding="utf-8"?>
<p:tagLst xmlns:a="http://schemas.openxmlformats.org/drawingml/2006/main" xmlns:r="http://schemas.openxmlformats.org/officeDocument/2006/relationships" xmlns:p="http://schemas.openxmlformats.org/presentationml/2006/main">
  <p:tag name="AS_UNIQUEID" val="807"/>
</p:tagLst>
</file>

<file path=ppt/tags/tag61.xml><?xml version="1.0" encoding="utf-8"?>
<p:tagLst xmlns:a="http://schemas.openxmlformats.org/drawingml/2006/main" xmlns:r="http://schemas.openxmlformats.org/officeDocument/2006/relationships" xmlns:p="http://schemas.openxmlformats.org/presentationml/2006/main">
  <p:tag name="AS_UNIQUEID" val="1934"/>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1970"/>
</p:tagLst>
</file>

<file path=ppt/tags/tag8.xml><?xml version="1.0" encoding="utf-8"?>
<p:tagLst xmlns:a="http://schemas.openxmlformats.org/drawingml/2006/main" xmlns:r="http://schemas.openxmlformats.org/officeDocument/2006/relationships" xmlns:p="http://schemas.openxmlformats.org/presentationml/2006/main">
  <p:tag name="AS_UNIQUEID" val="1971"/>
</p:tagLst>
</file>

<file path=ppt/tags/tag9.xml><?xml version="1.0" encoding="utf-8"?>
<p:tagLst xmlns:a="http://schemas.openxmlformats.org/drawingml/2006/main" xmlns:r="http://schemas.openxmlformats.org/officeDocument/2006/relationships" xmlns:p="http://schemas.openxmlformats.org/presentationml/2006/main">
  <p:tag name="AS_UNIQUEID" val="1972"/>
</p:tagLst>
</file>

<file path=ppt/theme/theme1.xml><?xml version="1.0" encoding="utf-8"?>
<a:theme xmlns:a="http://schemas.openxmlformats.org/drawingml/2006/main" name="Office Theme">
  <a:themeElements>
    <a:clrScheme name="Seaboard">
      <a:dk1>
        <a:srgbClr val="000000"/>
      </a:dk1>
      <a:lt1>
        <a:srgbClr val="FFFFFF"/>
      </a:lt1>
      <a:dk2>
        <a:srgbClr val="93CBE3"/>
      </a:dk2>
      <a:lt2>
        <a:srgbClr val="243746"/>
      </a:lt2>
      <a:accent1>
        <a:srgbClr val="B67133"/>
      </a:accent1>
      <a:accent2>
        <a:srgbClr val="F9FAEA"/>
      </a:accent2>
      <a:accent3>
        <a:srgbClr val="93CBE3"/>
      </a:accent3>
      <a:accent4>
        <a:srgbClr val="243746"/>
      </a:accent4>
      <a:accent5>
        <a:srgbClr val="B67133"/>
      </a:accent5>
      <a:accent6>
        <a:srgbClr val="F9FAEA"/>
      </a:accent6>
      <a:hlink>
        <a:srgbClr val="000000"/>
      </a:hlink>
      <a:folHlink>
        <a:srgbClr val="FFFFFF"/>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Datassential_Powerpoint_Templates_08.24">
  <a:themeElements>
    <a:clrScheme name="Custom 7">
      <a:dk1>
        <a:srgbClr val="192638"/>
      </a:dk1>
      <a:lt1>
        <a:srgbClr val="FFFFFF"/>
      </a:lt1>
      <a:dk2>
        <a:srgbClr val="1DFEEC"/>
      </a:dk2>
      <a:lt2>
        <a:srgbClr val="00E1AE"/>
      </a:lt2>
      <a:accent1>
        <a:srgbClr val="E9000D"/>
      </a:accent1>
      <a:accent2>
        <a:srgbClr val="FF8E00"/>
      </a:accent2>
      <a:accent3>
        <a:srgbClr val="FFCD00"/>
      </a:accent3>
      <a:accent4>
        <a:srgbClr val="00B3FF"/>
      </a:accent4>
      <a:accent5>
        <a:srgbClr val="D938CF"/>
      </a:accent5>
      <a:accent6>
        <a:srgbClr val="FF59B9"/>
      </a:accent6>
      <a:hlink>
        <a:srgbClr val="73EC22"/>
      </a:hlink>
      <a:folHlink>
        <a:srgbClr val="D669F3"/>
      </a:folHlink>
    </a:clrScheme>
    <a:fontScheme name="Datassential">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ssential_Brand Guidelines Powerpoint_08.24" id="{74765F78-F9F8-9942-8335-6964C7627940}" vid="{28F236F6-8F50-FB4E-8A36-97FA23482742}"/>
    </a:ext>
  </a:extLst>
</a:theme>
</file>

<file path=ppt/theme/theme3.xml><?xml version="1.0" encoding="utf-8"?>
<a:theme xmlns:a="http://schemas.openxmlformats.org/drawingml/2006/main" name="1_Gradient Slides">
  <a:themeElements>
    <a:clrScheme name="Custom 1">
      <a:dk1>
        <a:sysClr val="windowText" lastClr="000000"/>
      </a:dk1>
      <a:lt1>
        <a:sysClr val="window" lastClr="FFFFFF"/>
      </a:lt1>
      <a:dk2>
        <a:srgbClr val="F06C12"/>
      </a:dk2>
      <a:lt2>
        <a:srgbClr val="FC5736"/>
      </a:lt2>
      <a:accent1>
        <a:srgbClr val="FFC000"/>
      </a:accent1>
      <a:accent2>
        <a:srgbClr val="83C937"/>
      </a:accent2>
      <a:accent3>
        <a:srgbClr val="00B0F0"/>
      </a:accent3>
      <a:accent4>
        <a:srgbClr val="518BE9"/>
      </a:accent4>
      <a:accent5>
        <a:srgbClr val="BE70EA"/>
      </a:accent5>
      <a:accent6>
        <a:srgbClr val="FE66EC"/>
      </a:accent6>
      <a:hlink>
        <a:srgbClr val="0563C1"/>
      </a:hlink>
      <a:folHlink>
        <a:srgbClr val="954F72"/>
      </a:folHlink>
    </a:clrScheme>
    <a:fontScheme name="CustomTemplate1">
      <a:majorFont>
        <a:latin typeface="Segoe UI Black"/>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200" dirty="0" smtClean="0">
            <a:latin typeface="Bahnschrift Light" panose="020B0502040204020203" pitchFamily="34" charset="0"/>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lgn="l">
          <a:defRPr sz="1100" dirty="0" smtClean="0">
            <a:latin typeface="Bahnschrift Light" panose="020B0502040204020203" pitchFamily="34" charset="0"/>
          </a:defRPr>
        </a:defPPr>
      </a:lstStyle>
    </a:txDef>
  </a:objectDefaults>
  <a:extraClrSchemeLst/>
  <a:extLst>
    <a:ext uri="{05A4C25C-085E-4340-85A3-A5531E510DB2}">
      <thm15:themeFamily xmlns:thm15="http://schemas.microsoft.com/office/thememl/2012/main" name="NewCustomTemplate01" id="{26DADC72-0332-46C7-A8E8-1ECAE4968C0E}" vid="{2AD357E9-4D2D-47D9-9975-A671492273F9}"/>
    </a:ext>
  </a:extLst>
</a:theme>
</file>

<file path=ppt/theme/theme4.xml><?xml version="1.0" encoding="utf-8"?>
<a:theme xmlns:a="http://schemas.openxmlformats.org/drawingml/2006/main" name="Gradient Slides">
  <a:themeElements>
    <a:clrScheme name="Custom 1">
      <a:dk1>
        <a:sysClr val="windowText" lastClr="000000"/>
      </a:dk1>
      <a:lt1>
        <a:sysClr val="window" lastClr="FFFFFF"/>
      </a:lt1>
      <a:dk2>
        <a:srgbClr val="F06C12"/>
      </a:dk2>
      <a:lt2>
        <a:srgbClr val="FC5736"/>
      </a:lt2>
      <a:accent1>
        <a:srgbClr val="FFC000"/>
      </a:accent1>
      <a:accent2>
        <a:srgbClr val="83C937"/>
      </a:accent2>
      <a:accent3>
        <a:srgbClr val="00B0F0"/>
      </a:accent3>
      <a:accent4>
        <a:srgbClr val="518BE9"/>
      </a:accent4>
      <a:accent5>
        <a:srgbClr val="BE70EA"/>
      </a:accent5>
      <a:accent6>
        <a:srgbClr val="FE66EC"/>
      </a:accent6>
      <a:hlink>
        <a:srgbClr val="0563C1"/>
      </a:hlink>
      <a:folHlink>
        <a:srgbClr val="954F72"/>
      </a:folHlink>
    </a:clrScheme>
    <a:fontScheme name="CustomTemplate1">
      <a:majorFont>
        <a:latin typeface="Segoe UI Black"/>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200" dirty="0" smtClean="0">
            <a:latin typeface="Bahnschrift Light" panose="020B0502040204020203" pitchFamily="34" charset="0"/>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lgn="l">
          <a:defRPr sz="1100" dirty="0" smtClean="0">
            <a:latin typeface="Bahnschrift Light" panose="020B0502040204020203" pitchFamily="34" charset="0"/>
          </a:defRPr>
        </a:defPPr>
      </a:lstStyle>
    </a:txDef>
  </a:objectDefaults>
  <a:extraClrSchemeLst/>
  <a:extLst>
    <a:ext uri="{05A4C25C-085E-4340-85A3-A5531E510DB2}">
      <thm15:themeFamily xmlns:thm15="http://schemas.microsoft.com/office/thememl/2012/main" name="NewCustomTemplate01" id="{26DADC72-0332-46C7-A8E8-1ECAE4968C0E}" vid="{2AD357E9-4D2D-47D9-9975-A671492273F9}"/>
    </a:ext>
  </a:extLst>
</a:theme>
</file>

<file path=ppt/theme/theme5.xml><?xml version="1.0" encoding="utf-8"?>
<a:theme xmlns:a="http://schemas.openxmlformats.org/drawingml/2006/main" name="2_Gradient Slides">
  <a:themeElements>
    <a:clrScheme name="Custom 1">
      <a:dk1>
        <a:sysClr val="windowText" lastClr="000000"/>
      </a:dk1>
      <a:lt1>
        <a:sysClr val="window" lastClr="FFFFFF"/>
      </a:lt1>
      <a:dk2>
        <a:srgbClr val="F06C12"/>
      </a:dk2>
      <a:lt2>
        <a:srgbClr val="FC5736"/>
      </a:lt2>
      <a:accent1>
        <a:srgbClr val="FFC000"/>
      </a:accent1>
      <a:accent2>
        <a:srgbClr val="83C937"/>
      </a:accent2>
      <a:accent3>
        <a:srgbClr val="00B0F0"/>
      </a:accent3>
      <a:accent4>
        <a:srgbClr val="518BE9"/>
      </a:accent4>
      <a:accent5>
        <a:srgbClr val="BE70EA"/>
      </a:accent5>
      <a:accent6>
        <a:srgbClr val="FE66EC"/>
      </a:accent6>
      <a:hlink>
        <a:srgbClr val="0563C1"/>
      </a:hlink>
      <a:folHlink>
        <a:srgbClr val="954F72"/>
      </a:folHlink>
    </a:clrScheme>
    <a:fontScheme name="CustomTemplate1">
      <a:majorFont>
        <a:latin typeface="Segoe UI Black"/>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200" dirty="0" smtClean="0">
            <a:latin typeface="Bahnschrift Light" panose="020B0502040204020203" pitchFamily="34" charset="0"/>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lgn="l">
          <a:defRPr sz="1100" dirty="0" smtClean="0">
            <a:latin typeface="Bahnschrift Light" panose="020B0502040204020203" pitchFamily="34" charset="0"/>
          </a:defRPr>
        </a:defPPr>
      </a:lstStyle>
    </a:txDef>
  </a:objectDefaults>
  <a:extraClrSchemeLst/>
  <a:extLst>
    <a:ext uri="{05A4C25C-085E-4340-85A3-A5531E510DB2}">
      <thm15:themeFamily xmlns:thm15="http://schemas.microsoft.com/office/thememl/2012/main" name="NewCustomTemplate01" id="{26DADC72-0332-46C7-A8E8-1ECAE4968C0E}" vid="{2AD357E9-4D2D-47D9-9975-A671492273F9}"/>
    </a:ext>
  </a:extLst>
</a:theme>
</file>

<file path=ppt/theme/theme6.xml><?xml version="1.0" encoding="utf-8"?>
<a:theme xmlns:a="http://schemas.openxmlformats.org/drawingml/2006/main" name="3_Gradient Slides">
  <a:themeElements>
    <a:clrScheme name="Custom 1">
      <a:dk1>
        <a:sysClr val="windowText" lastClr="000000"/>
      </a:dk1>
      <a:lt1>
        <a:sysClr val="window" lastClr="FFFFFF"/>
      </a:lt1>
      <a:dk2>
        <a:srgbClr val="F06C12"/>
      </a:dk2>
      <a:lt2>
        <a:srgbClr val="FC5736"/>
      </a:lt2>
      <a:accent1>
        <a:srgbClr val="FFC000"/>
      </a:accent1>
      <a:accent2>
        <a:srgbClr val="83C937"/>
      </a:accent2>
      <a:accent3>
        <a:srgbClr val="00B0F0"/>
      </a:accent3>
      <a:accent4>
        <a:srgbClr val="518BE9"/>
      </a:accent4>
      <a:accent5>
        <a:srgbClr val="BE70EA"/>
      </a:accent5>
      <a:accent6>
        <a:srgbClr val="FE66EC"/>
      </a:accent6>
      <a:hlink>
        <a:srgbClr val="0563C1"/>
      </a:hlink>
      <a:folHlink>
        <a:srgbClr val="954F72"/>
      </a:folHlink>
    </a:clrScheme>
    <a:fontScheme name="CustomTemplate1">
      <a:majorFont>
        <a:latin typeface="Segoe UI Black"/>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200" dirty="0" smtClean="0">
            <a:latin typeface="Bahnschrift Light" panose="020B0502040204020203" pitchFamily="34" charset="0"/>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lgn="l">
          <a:defRPr sz="1100" dirty="0" smtClean="0">
            <a:latin typeface="Bahnschrift Light" panose="020B0502040204020203" pitchFamily="34" charset="0"/>
          </a:defRPr>
        </a:defPPr>
      </a:lstStyle>
    </a:txDef>
  </a:objectDefaults>
  <a:extraClrSchemeLst/>
  <a:extLst>
    <a:ext uri="{05A4C25C-085E-4340-85A3-A5531E510DB2}">
      <thm15:themeFamily xmlns:thm15="http://schemas.microsoft.com/office/thememl/2012/main" name="NewCustomTemplate01" id="{26DADC72-0332-46C7-A8E8-1ECAE4968C0E}" vid="{2AD357E9-4D2D-47D9-9975-A671492273F9}"/>
    </a:ext>
  </a:extLst>
</a:theme>
</file>

<file path=ppt/theme/theme7.xml><?xml version="1.0" encoding="utf-8"?>
<a:theme xmlns:a="http://schemas.openxmlformats.org/drawingml/2006/main" name="2_Corporate Template_09_2022">
  <a:themeElements>
    <a:clrScheme name="Custom 4">
      <a:dk1>
        <a:srgbClr val="000000"/>
      </a:dk1>
      <a:lt1>
        <a:srgbClr val="FFFFFF"/>
      </a:lt1>
      <a:dk2>
        <a:srgbClr val="BEBFB7"/>
      </a:dk2>
      <a:lt2>
        <a:srgbClr val="E5E5E2"/>
      </a:lt2>
      <a:accent1>
        <a:srgbClr val="269DCF"/>
      </a:accent1>
      <a:accent2>
        <a:srgbClr val="EC5654"/>
      </a:accent2>
      <a:accent3>
        <a:srgbClr val="83CCA4"/>
      </a:accent3>
      <a:accent4>
        <a:srgbClr val="EC7C25"/>
      </a:accent4>
      <a:accent5>
        <a:srgbClr val="F1CE02"/>
      </a:accent5>
      <a:accent6>
        <a:srgbClr val="A377B6"/>
      </a:accent6>
      <a:hlink>
        <a:srgbClr val="269ECD"/>
      </a:hlink>
      <a:folHlink>
        <a:srgbClr val="165C7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algn="ctr">
          <a:defRPr sz="1400" b="1" dirty="0" err="1" smtClean="0"/>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cd7ba155-7fcf-43d7-926a-d9dfe6e7d0f3}" enabled="0" method="" siteId="{cd7ba155-7fcf-43d7-926a-d9dfe6e7d0f3}" removed="1"/>
</clbl:labelList>
</file>

<file path=docProps/app.xml><?xml version="1.0" encoding="utf-8"?>
<Properties xmlns="http://schemas.openxmlformats.org/officeDocument/2006/extended-properties" xmlns:vt="http://schemas.openxmlformats.org/officeDocument/2006/docPropsVTypes">
  <Template/>
  <TotalTime>9574</TotalTime>
  <Words>3442</Words>
  <Application>Microsoft Office PowerPoint</Application>
  <PresentationFormat>On-screen Show (16:9)</PresentationFormat>
  <Paragraphs>474</Paragraphs>
  <Slides>27</Slides>
  <Notes>1</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27</vt:i4>
      </vt:variant>
    </vt:vector>
  </HeadingPairs>
  <TitlesOfParts>
    <vt:vector size="58" baseType="lpstr">
      <vt:lpstr>AppleSymbols</vt:lpstr>
      <vt:lpstr>Aptos</vt:lpstr>
      <vt:lpstr>Aptos </vt:lpstr>
      <vt:lpstr>Aptos Black</vt:lpstr>
      <vt:lpstr>Aptos ExtraBold</vt:lpstr>
      <vt:lpstr>Aptos Light</vt:lpstr>
      <vt:lpstr>Aptos SemiBold</vt:lpstr>
      <vt:lpstr>Arial</vt:lpstr>
      <vt:lpstr>Bahnschrift</vt:lpstr>
      <vt:lpstr>Bahnschrift Light</vt:lpstr>
      <vt:lpstr>Bahnschrift SemiBold</vt:lpstr>
      <vt:lpstr>Berlin Sans FB</vt:lpstr>
      <vt:lpstr>Calibri</vt:lpstr>
      <vt:lpstr>Franklin Gothic Book</vt:lpstr>
      <vt:lpstr>Georgia</vt:lpstr>
      <vt:lpstr>Helvetica</vt:lpstr>
      <vt:lpstr>Montserrat</vt:lpstr>
      <vt:lpstr>Montserrat Bold</vt:lpstr>
      <vt:lpstr>Montserrat Medium</vt:lpstr>
      <vt:lpstr>Montserrat SemiBold</vt:lpstr>
      <vt:lpstr>Open Sans</vt:lpstr>
      <vt:lpstr>Quattrocento Sans</vt:lpstr>
      <vt:lpstr>Segoe UI Light</vt:lpstr>
      <vt:lpstr>Wingdings</vt:lpstr>
      <vt:lpstr>Office Theme</vt:lpstr>
      <vt:lpstr>Datassential_Powerpoint_Templates_08.24</vt:lpstr>
      <vt:lpstr>1_Gradient Slides</vt:lpstr>
      <vt:lpstr>Gradient Slides</vt:lpstr>
      <vt:lpstr>2_Gradient Slides</vt:lpstr>
      <vt:lpstr>3_Gradient Slides</vt:lpstr>
      <vt:lpstr>2_Corporate Template_09_2022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Hirschmann</dc:creator>
  <cp:lastModifiedBy>Barnett, Ryan</cp:lastModifiedBy>
  <cp:revision>184</cp:revision>
  <dcterms:created xsi:type="dcterms:W3CDTF">2023-05-17T19:49:31Z</dcterms:created>
  <dcterms:modified xsi:type="dcterms:W3CDTF">2025-11-18T21:37:20Z</dcterms:modified>
</cp:coreProperties>
</file>